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handoutMasterIdLst>
    <p:handoutMasterId r:id="rId24"/>
  </p:handoutMasterIdLst>
  <p:sldIdLst>
    <p:sldId id="268" r:id="rId2"/>
    <p:sldId id="275" r:id="rId3"/>
    <p:sldId id="282" r:id="rId4"/>
    <p:sldId id="269" r:id="rId5"/>
    <p:sldId id="270" r:id="rId6"/>
    <p:sldId id="260" r:id="rId7"/>
    <p:sldId id="277" r:id="rId8"/>
    <p:sldId id="272" r:id="rId9"/>
    <p:sldId id="273" r:id="rId10"/>
    <p:sldId id="274" r:id="rId11"/>
    <p:sldId id="262" r:id="rId12"/>
    <p:sldId id="263" r:id="rId13"/>
    <p:sldId id="265" r:id="rId14"/>
    <p:sldId id="266" r:id="rId15"/>
    <p:sldId id="267" r:id="rId16"/>
    <p:sldId id="278" r:id="rId17"/>
    <p:sldId id="264" r:id="rId18"/>
    <p:sldId id="276" r:id="rId19"/>
    <p:sldId id="279" r:id="rId20"/>
    <p:sldId id="280" r:id="rId21"/>
    <p:sldId id="281"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2195" autoAdjust="0"/>
  </p:normalViewPr>
  <p:slideViewPr>
    <p:cSldViewPr snapToGrid="0" snapToObjects="1">
      <p:cViewPr varScale="1">
        <p:scale>
          <a:sx n="114" d="100"/>
          <a:sy n="114" d="100"/>
        </p:scale>
        <p:origin x="-808"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handoutMaster" Target="handoutMasters/handout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7E1408-B89B-DF48-87BB-43FD817AD89A}" type="doc">
      <dgm:prSet loTypeId="urn:microsoft.com/office/officeart/2005/8/layout/process1" loCatId="" qsTypeId="urn:microsoft.com/office/officeart/2005/8/quickstyle/simple2" qsCatId="simple" csTypeId="urn:microsoft.com/office/officeart/2005/8/colors/accent2_2" csCatId="accent2" phldr="1"/>
      <dgm:spPr/>
    </dgm:pt>
    <dgm:pt modelId="{62284A10-ACE9-B040-8736-9D8572CCD657}">
      <dgm:prSet phldrT="[Text]"/>
      <dgm:spPr/>
      <dgm:t>
        <a:bodyPr/>
        <a:lstStyle/>
        <a:p>
          <a:r>
            <a:rPr lang="en-US" dirty="0" smtClean="0">
              <a:latin typeface="Arial"/>
              <a:cs typeface="Arial"/>
            </a:rPr>
            <a:t>Need	</a:t>
          </a:r>
          <a:endParaRPr lang="en-US" dirty="0">
            <a:latin typeface="Arial"/>
            <a:cs typeface="Arial"/>
          </a:endParaRPr>
        </a:p>
      </dgm:t>
    </dgm:pt>
    <dgm:pt modelId="{3BF684C7-DD5A-8B47-B831-C677189EDC04}" type="parTrans" cxnId="{8898F8AF-BBEB-644A-B494-525C788ADE3D}">
      <dgm:prSet/>
      <dgm:spPr/>
      <dgm:t>
        <a:bodyPr/>
        <a:lstStyle/>
        <a:p>
          <a:endParaRPr lang="en-US"/>
        </a:p>
      </dgm:t>
    </dgm:pt>
    <dgm:pt modelId="{BB90BA9A-5DFF-C148-B31C-67DC6EC51838}" type="sibTrans" cxnId="{8898F8AF-BBEB-644A-B494-525C788ADE3D}">
      <dgm:prSet/>
      <dgm:spPr/>
      <dgm:t>
        <a:bodyPr/>
        <a:lstStyle/>
        <a:p>
          <a:endParaRPr lang="en-US"/>
        </a:p>
      </dgm:t>
    </dgm:pt>
    <dgm:pt modelId="{CC4DBA47-EE80-CF4F-9284-4273FF66B2D0}">
      <dgm:prSet phldrT="[Text]"/>
      <dgm:spPr/>
      <dgm:t>
        <a:bodyPr/>
        <a:lstStyle/>
        <a:p>
          <a:r>
            <a:rPr lang="en-US" dirty="0" smtClean="0">
              <a:latin typeface="Arial"/>
              <a:cs typeface="Arial"/>
            </a:rPr>
            <a:t>Outcome</a:t>
          </a:r>
          <a:endParaRPr lang="en-US" dirty="0">
            <a:latin typeface="Arial"/>
            <a:cs typeface="Arial"/>
          </a:endParaRPr>
        </a:p>
      </dgm:t>
    </dgm:pt>
    <dgm:pt modelId="{318F3B40-53F1-7B44-ADB3-1F742575D229}" type="parTrans" cxnId="{543AF48F-5527-4A49-BB99-CB428D33EC22}">
      <dgm:prSet/>
      <dgm:spPr/>
      <dgm:t>
        <a:bodyPr/>
        <a:lstStyle/>
        <a:p>
          <a:endParaRPr lang="en-US"/>
        </a:p>
      </dgm:t>
    </dgm:pt>
    <dgm:pt modelId="{09E19152-A98C-2F40-8602-387BD3582FB4}" type="sibTrans" cxnId="{543AF48F-5527-4A49-BB99-CB428D33EC22}">
      <dgm:prSet/>
      <dgm:spPr/>
      <dgm:t>
        <a:bodyPr/>
        <a:lstStyle/>
        <a:p>
          <a:endParaRPr lang="en-US"/>
        </a:p>
      </dgm:t>
    </dgm:pt>
    <dgm:pt modelId="{88AA4D86-5176-DA46-965F-981DCA045419}">
      <dgm:prSet phldrT="[Text]"/>
      <dgm:spPr/>
      <dgm:t>
        <a:bodyPr/>
        <a:lstStyle/>
        <a:p>
          <a:r>
            <a:rPr lang="en-US" dirty="0" smtClean="0">
              <a:latin typeface="Arial"/>
              <a:cs typeface="Arial"/>
            </a:rPr>
            <a:t>Plan</a:t>
          </a:r>
          <a:endParaRPr lang="en-US" dirty="0">
            <a:latin typeface="Arial"/>
            <a:cs typeface="Arial"/>
          </a:endParaRPr>
        </a:p>
      </dgm:t>
    </dgm:pt>
    <dgm:pt modelId="{9ED3BED6-B52A-974E-9560-3281168BB895}" type="parTrans" cxnId="{2CB03D8C-B927-8C4B-815C-73321C65AFCC}">
      <dgm:prSet/>
      <dgm:spPr/>
      <dgm:t>
        <a:bodyPr/>
        <a:lstStyle/>
        <a:p>
          <a:endParaRPr lang="en-US"/>
        </a:p>
      </dgm:t>
    </dgm:pt>
    <dgm:pt modelId="{11D6D144-EA17-1348-BDF7-D55DE7B43368}" type="sibTrans" cxnId="{2CB03D8C-B927-8C4B-815C-73321C65AFCC}">
      <dgm:prSet/>
      <dgm:spPr/>
      <dgm:t>
        <a:bodyPr/>
        <a:lstStyle/>
        <a:p>
          <a:endParaRPr lang="en-US"/>
        </a:p>
      </dgm:t>
    </dgm:pt>
    <dgm:pt modelId="{5AC768FF-EA8D-F444-9912-8B266642DA76}" type="pres">
      <dgm:prSet presAssocID="{087E1408-B89B-DF48-87BB-43FD817AD89A}" presName="Name0" presStyleCnt="0">
        <dgm:presLayoutVars>
          <dgm:dir/>
          <dgm:resizeHandles val="exact"/>
        </dgm:presLayoutVars>
      </dgm:prSet>
      <dgm:spPr/>
    </dgm:pt>
    <dgm:pt modelId="{0CBC33A4-E7ED-4147-85CE-FA6998E44055}" type="pres">
      <dgm:prSet presAssocID="{62284A10-ACE9-B040-8736-9D8572CCD657}" presName="node" presStyleLbl="node1" presStyleIdx="0" presStyleCnt="3">
        <dgm:presLayoutVars>
          <dgm:bulletEnabled val="1"/>
        </dgm:presLayoutVars>
      </dgm:prSet>
      <dgm:spPr/>
      <dgm:t>
        <a:bodyPr/>
        <a:lstStyle/>
        <a:p>
          <a:endParaRPr lang="en-US"/>
        </a:p>
      </dgm:t>
    </dgm:pt>
    <dgm:pt modelId="{FD32262F-B030-4F4D-AF7B-9882FFF044A0}" type="pres">
      <dgm:prSet presAssocID="{BB90BA9A-5DFF-C148-B31C-67DC6EC51838}" presName="sibTrans" presStyleLbl="sibTrans2D1" presStyleIdx="0" presStyleCnt="2"/>
      <dgm:spPr/>
      <dgm:t>
        <a:bodyPr/>
        <a:lstStyle/>
        <a:p>
          <a:endParaRPr lang="en-US"/>
        </a:p>
      </dgm:t>
    </dgm:pt>
    <dgm:pt modelId="{A52BE0B1-4432-5345-A57A-3C4DD2AB9F59}" type="pres">
      <dgm:prSet presAssocID="{BB90BA9A-5DFF-C148-B31C-67DC6EC51838}" presName="connectorText" presStyleLbl="sibTrans2D1" presStyleIdx="0" presStyleCnt="2"/>
      <dgm:spPr/>
      <dgm:t>
        <a:bodyPr/>
        <a:lstStyle/>
        <a:p>
          <a:endParaRPr lang="en-US"/>
        </a:p>
      </dgm:t>
    </dgm:pt>
    <dgm:pt modelId="{FBBBC28D-44E6-D34A-86FB-AA1B70C18D58}" type="pres">
      <dgm:prSet presAssocID="{CC4DBA47-EE80-CF4F-9284-4273FF66B2D0}" presName="node" presStyleLbl="node1" presStyleIdx="1" presStyleCnt="3">
        <dgm:presLayoutVars>
          <dgm:bulletEnabled val="1"/>
        </dgm:presLayoutVars>
      </dgm:prSet>
      <dgm:spPr/>
      <dgm:t>
        <a:bodyPr/>
        <a:lstStyle/>
        <a:p>
          <a:endParaRPr lang="en-US"/>
        </a:p>
      </dgm:t>
    </dgm:pt>
    <dgm:pt modelId="{93BA34F2-3437-FC48-B750-17E912212A52}" type="pres">
      <dgm:prSet presAssocID="{09E19152-A98C-2F40-8602-387BD3582FB4}" presName="sibTrans" presStyleLbl="sibTrans2D1" presStyleIdx="1" presStyleCnt="2"/>
      <dgm:spPr/>
      <dgm:t>
        <a:bodyPr/>
        <a:lstStyle/>
        <a:p>
          <a:endParaRPr lang="en-US"/>
        </a:p>
      </dgm:t>
    </dgm:pt>
    <dgm:pt modelId="{51FDE8C8-2E74-EB48-9106-E3A330240DB7}" type="pres">
      <dgm:prSet presAssocID="{09E19152-A98C-2F40-8602-387BD3582FB4}" presName="connectorText" presStyleLbl="sibTrans2D1" presStyleIdx="1" presStyleCnt="2"/>
      <dgm:spPr/>
      <dgm:t>
        <a:bodyPr/>
        <a:lstStyle/>
        <a:p>
          <a:endParaRPr lang="en-US"/>
        </a:p>
      </dgm:t>
    </dgm:pt>
    <dgm:pt modelId="{1B6B4062-FC12-A643-BEF8-33AA342CD052}" type="pres">
      <dgm:prSet presAssocID="{88AA4D86-5176-DA46-965F-981DCA045419}" presName="node" presStyleLbl="node1" presStyleIdx="2" presStyleCnt="3">
        <dgm:presLayoutVars>
          <dgm:bulletEnabled val="1"/>
        </dgm:presLayoutVars>
      </dgm:prSet>
      <dgm:spPr/>
      <dgm:t>
        <a:bodyPr/>
        <a:lstStyle/>
        <a:p>
          <a:endParaRPr lang="en-US"/>
        </a:p>
      </dgm:t>
    </dgm:pt>
  </dgm:ptLst>
  <dgm:cxnLst>
    <dgm:cxn modelId="{6A5AC920-93CF-9845-8F31-275F52141135}" type="presOf" srcId="{CC4DBA47-EE80-CF4F-9284-4273FF66B2D0}" destId="{FBBBC28D-44E6-D34A-86FB-AA1B70C18D58}" srcOrd="0" destOrd="0" presId="urn:microsoft.com/office/officeart/2005/8/layout/process1"/>
    <dgm:cxn modelId="{B881E9E5-3C9E-FD4D-9240-1D14C2069849}" type="presOf" srcId="{09E19152-A98C-2F40-8602-387BD3582FB4}" destId="{93BA34F2-3437-FC48-B750-17E912212A52}" srcOrd="0" destOrd="0" presId="urn:microsoft.com/office/officeart/2005/8/layout/process1"/>
    <dgm:cxn modelId="{8898F8AF-BBEB-644A-B494-525C788ADE3D}" srcId="{087E1408-B89B-DF48-87BB-43FD817AD89A}" destId="{62284A10-ACE9-B040-8736-9D8572CCD657}" srcOrd="0" destOrd="0" parTransId="{3BF684C7-DD5A-8B47-B831-C677189EDC04}" sibTransId="{BB90BA9A-5DFF-C148-B31C-67DC6EC51838}"/>
    <dgm:cxn modelId="{D1826A86-13CF-314B-8F8B-264E00C21E4A}" type="presOf" srcId="{09E19152-A98C-2F40-8602-387BD3582FB4}" destId="{51FDE8C8-2E74-EB48-9106-E3A330240DB7}" srcOrd="1" destOrd="0" presId="urn:microsoft.com/office/officeart/2005/8/layout/process1"/>
    <dgm:cxn modelId="{311D6723-75E0-914D-A42A-A8838B13797A}" type="presOf" srcId="{88AA4D86-5176-DA46-965F-981DCA045419}" destId="{1B6B4062-FC12-A643-BEF8-33AA342CD052}" srcOrd="0" destOrd="0" presId="urn:microsoft.com/office/officeart/2005/8/layout/process1"/>
    <dgm:cxn modelId="{2CB03D8C-B927-8C4B-815C-73321C65AFCC}" srcId="{087E1408-B89B-DF48-87BB-43FD817AD89A}" destId="{88AA4D86-5176-DA46-965F-981DCA045419}" srcOrd="2" destOrd="0" parTransId="{9ED3BED6-B52A-974E-9560-3281168BB895}" sibTransId="{11D6D144-EA17-1348-BDF7-D55DE7B43368}"/>
    <dgm:cxn modelId="{733FFA24-92E7-8443-8567-A11A04F79C9F}" type="presOf" srcId="{BB90BA9A-5DFF-C148-B31C-67DC6EC51838}" destId="{FD32262F-B030-4F4D-AF7B-9882FFF044A0}" srcOrd="0" destOrd="0" presId="urn:microsoft.com/office/officeart/2005/8/layout/process1"/>
    <dgm:cxn modelId="{543AF48F-5527-4A49-BB99-CB428D33EC22}" srcId="{087E1408-B89B-DF48-87BB-43FD817AD89A}" destId="{CC4DBA47-EE80-CF4F-9284-4273FF66B2D0}" srcOrd="1" destOrd="0" parTransId="{318F3B40-53F1-7B44-ADB3-1F742575D229}" sibTransId="{09E19152-A98C-2F40-8602-387BD3582FB4}"/>
    <dgm:cxn modelId="{1F5575DF-5F5B-2A47-989F-B8AE31C0A533}" type="presOf" srcId="{62284A10-ACE9-B040-8736-9D8572CCD657}" destId="{0CBC33A4-E7ED-4147-85CE-FA6998E44055}" srcOrd="0" destOrd="0" presId="urn:microsoft.com/office/officeart/2005/8/layout/process1"/>
    <dgm:cxn modelId="{18E22EEF-831E-4D4F-A5FC-A14F236E5863}" type="presOf" srcId="{BB90BA9A-5DFF-C148-B31C-67DC6EC51838}" destId="{A52BE0B1-4432-5345-A57A-3C4DD2AB9F59}" srcOrd="1" destOrd="0" presId="urn:microsoft.com/office/officeart/2005/8/layout/process1"/>
    <dgm:cxn modelId="{AB3B74CA-4C9D-9E4B-9AD5-ED86A32A2187}" type="presOf" srcId="{087E1408-B89B-DF48-87BB-43FD817AD89A}" destId="{5AC768FF-EA8D-F444-9912-8B266642DA76}" srcOrd="0" destOrd="0" presId="urn:microsoft.com/office/officeart/2005/8/layout/process1"/>
    <dgm:cxn modelId="{74AEA6CA-2149-E44E-8371-EDC5E2505E4B}" type="presParOf" srcId="{5AC768FF-EA8D-F444-9912-8B266642DA76}" destId="{0CBC33A4-E7ED-4147-85CE-FA6998E44055}" srcOrd="0" destOrd="0" presId="urn:microsoft.com/office/officeart/2005/8/layout/process1"/>
    <dgm:cxn modelId="{DA532DA4-1A0F-D740-92EC-BDE3015065F5}" type="presParOf" srcId="{5AC768FF-EA8D-F444-9912-8B266642DA76}" destId="{FD32262F-B030-4F4D-AF7B-9882FFF044A0}" srcOrd="1" destOrd="0" presId="urn:microsoft.com/office/officeart/2005/8/layout/process1"/>
    <dgm:cxn modelId="{48AFD856-0122-914B-8A10-0FAA6EE8677D}" type="presParOf" srcId="{FD32262F-B030-4F4D-AF7B-9882FFF044A0}" destId="{A52BE0B1-4432-5345-A57A-3C4DD2AB9F59}" srcOrd="0" destOrd="0" presId="urn:microsoft.com/office/officeart/2005/8/layout/process1"/>
    <dgm:cxn modelId="{202F2DB9-A8DA-384D-B690-9E3837D0F609}" type="presParOf" srcId="{5AC768FF-EA8D-F444-9912-8B266642DA76}" destId="{FBBBC28D-44E6-D34A-86FB-AA1B70C18D58}" srcOrd="2" destOrd="0" presId="urn:microsoft.com/office/officeart/2005/8/layout/process1"/>
    <dgm:cxn modelId="{F4158108-A3C0-EF43-A647-7AD4BE0AAD08}" type="presParOf" srcId="{5AC768FF-EA8D-F444-9912-8B266642DA76}" destId="{93BA34F2-3437-FC48-B750-17E912212A52}" srcOrd="3" destOrd="0" presId="urn:microsoft.com/office/officeart/2005/8/layout/process1"/>
    <dgm:cxn modelId="{8F7BBC9F-6D47-D74C-A5F9-F7966E1AFA11}" type="presParOf" srcId="{93BA34F2-3437-FC48-B750-17E912212A52}" destId="{51FDE8C8-2E74-EB48-9106-E3A330240DB7}" srcOrd="0" destOrd="0" presId="urn:microsoft.com/office/officeart/2005/8/layout/process1"/>
    <dgm:cxn modelId="{DC8CCB5B-1FE5-264C-801D-6FDAE4237111}" type="presParOf" srcId="{5AC768FF-EA8D-F444-9912-8B266642DA76}" destId="{1B6B4062-FC12-A643-BEF8-33AA342CD052}"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87E1408-B89B-DF48-87BB-43FD817AD89A}" type="doc">
      <dgm:prSet loTypeId="urn:microsoft.com/office/officeart/2005/8/layout/process1" loCatId="" qsTypeId="urn:microsoft.com/office/officeart/2005/8/quickstyle/simple2" qsCatId="simple" csTypeId="urn:microsoft.com/office/officeart/2005/8/colors/accent2_2" csCatId="accent2" phldr="1"/>
      <dgm:spPr/>
    </dgm:pt>
    <dgm:pt modelId="{62284A10-ACE9-B040-8736-9D8572CCD657}">
      <dgm:prSet phldrT="[Text]"/>
      <dgm:spPr/>
      <dgm:t>
        <a:bodyPr/>
        <a:lstStyle/>
        <a:p>
          <a:r>
            <a:rPr lang="en-US" dirty="0" smtClean="0">
              <a:latin typeface="Arial"/>
              <a:cs typeface="Arial"/>
            </a:rPr>
            <a:t>Need	</a:t>
          </a:r>
          <a:endParaRPr lang="en-US" dirty="0">
            <a:latin typeface="Arial"/>
            <a:cs typeface="Arial"/>
          </a:endParaRPr>
        </a:p>
      </dgm:t>
    </dgm:pt>
    <dgm:pt modelId="{3BF684C7-DD5A-8B47-B831-C677189EDC04}" type="parTrans" cxnId="{8898F8AF-BBEB-644A-B494-525C788ADE3D}">
      <dgm:prSet/>
      <dgm:spPr/>
      <dgm:t>
        <a:bodyPr/>
        <a:lstStyle/>
        <a:p>
          <a:endParaRPr lang="en-US"/>
        </a:p>
      </dgm:t>
    </dgm:pt>
    <dgm:pt modelId="{BB90BA9A-5DFF-C148-B31C-67DC6EC51838}" type="sibTrans" cxnId="{8898F8AF-BBEB-644A-B494-525C788ADE3D}">
      <dgm:prSet/>
      <dgm:spPr/>
      <dgm:t>
        <a:bodyPr/>
        <a:lstStyle/>
        <a:p>
          <a:endParaRPr lang="en-US"/>
        </a:p>
      </dgm:t>
    </dgm:pt>
    <dgm:pt modelId="{CC4DBA47-EE80-CF4F-9284-4273FF66B2D0}">
      <dgm:prSet phldrT="[Text]"/>
      <dgm:spPr/>
      <dgm:t>
        <a:bodyPr/>
        <a:lstStyle/>
        <a:p>
          <a:r>
            <a:rPr lang="en-US" dirty="0" smtClean="0">
              <a:latin typeface="Arial"/>
              <a:cs typeface="Arial"/>
            </a:rPr>
            <a:t>Outcome</a:t>
          </a:r>
          <a:endParaRPr lang="en-US" dirty="0">
            <a:latin typeface="Arial"/>
            <a:cs typeface="Arial"/>
          </a:endParaRPr>
        </a:p>
      </dgm:t>
    </dgm:pt>
    <dgm:pt modelId="{318F3B40-53F1-7B44-ADB3-1F742575D229}" type="parTrans" cxnId="{543AF48F-5527-4A49-BB99-CB428D33EC22}">
      <dgm:prSet/>
      <dgm:spPr/>
      <dgm:t>
        <a:bodyPr/>
        <a:lstStyle/>
        <a:p>
          <a:endParaRPr lang="en-US"/>
        </a:p>
      </dgm:t>
    </dgm:pt>
    <dgm:pt modelId="{09E19152-A98C-2F40-8602-387BD3582FB4}" type="sibTrans" cxnId="{543AF48F-5527-4A49-BB99-CB428D33EC22}">
      <dgm:prSet/>
      <dgm:spPr/>
      <dgm:t>
        <a:bodyPr/>
        <a:lstStyle/>
        <a:p>
          <a:endParaRPr lang="en-US"/>
        </a:p>
      </dgm:t>
    </dgm:pt>
    <dgm:pt modelId="{88AA4D86-5176-DA46-965F-981DCA045419}">
      <dgm:prSet phldrT="[Text]"/>
      <dgm:spPr/>
      <dgm:t>
        <a:bodyPr/>
        <a:lstStyle/>
        <a:p>
          <a:r>
            <a:rPr lang="en-US" dirty="0" smtClean="0">
              <a:latin typeface="Arial"/>
              <a:cs typeface="Arial"/>
            </a:rPr>
            <a:t>Plan</a:t>
          </a:r>
          <a:endParaRPr lang="en-US" dirty="0">
            <a:latin typeface="Arial"/>
            <a:cs typeface="Arial"/>
          </a:endParaRPr>
        </a:p>
      </dgm:t>
    </dgm:pt>
    <dgm:pt modelId="{9ED3BED6-B52A-974E-9560-3281168BB895}" type="parTrans" cxnId="{2CB03D8C-B927-8C4B-815C-73321C65AFCC}">
      <dgm:prSet/>
      <dgm:spPr/>
      <dgm:t>
        <a:bodyPr/>
        <a:lstStyle/>
        <a:p>
          <a:endParaRPr lang="en-US"/>
        </a:p>
      </dgm:t>
    </dgm:pt>
    <dgm:pt modelId="{11D6D144-EA17-1348-BDF7-D55DE7B43368}" type="sibTrans" cxnId="{2CB03D8C-B927-8C4B-815C-73321C65AFCC}">
      <dgm:prSet/>
      <dgm:spPr/>
      <dgm:t>
        <a:bodyPr/>
        <a:lstStyle/>
        <a:p>
          <a:endParaRPr lang="en-US"/>
        </a:p>
      </dgm:t>
    </dgm:pt>
    <dgm:pt modelId="{5AC768FF-EA8D-F444-9912-8B266642DA76}" type="pres">
      <dgm:prSet presAssocID="{087E1408-B89B-DF48-87BB-43FD817AD89A}" presName="Name0" presStyleCnt="0">
        <dgm:presLayoutVars>
          <dgm:dir/>
          <dgm:resizeHandles val="exact"/>
        </dgm:presLayoutVars>
      </dgm:prSet>
      <dgm:spPr/>
    </dgm:pt>
    <dgm:pt modelId="{0CBC33A4-E7ED-4147-85CE-FA6998E44055}" type="pres">
      <dgm:prSet presAssocID="{62284A10-ACE9-B040-8736-9D8572CCD657}" presName="node" presStyleLbl="node1" presStyleIdx="0" presStyleCnt="3">
        <dgm:presLayoutVars>
          <dgm:bulletEnabled val="1"/>
        </dgm:presLayoutVars>
      </dgm:prSet>
      <dgm:spPr/>
      <dgm:t>
        <a:bodyPr/>
        <a:lstStyle/>
        <a:p>
          <a:endParaRPr lang="en-US"/>
        </a:p>
      </dgm:t>
    </dgm:pt>
    <dgm:pt modelId="{FD32262F-B030-4F4D-AF7B-9882FFF044A0}" type="pres">
      <dgm:prSet presAssocID="{BB90BA9A-5DFF-C148-B31C-67DC6EC51838}" presName="sibTrans" presStyleLbl="sibTrans2D1" presStyleIdx="0" presStyleCnt="2"/>
      <dgm:spPr/>
      <dgm:t>
        <a:bodyPr/>
        <a:lstStyle/>
        <a:p>
          <a:endParaRPr lang="en-US"/>
        </a:p>
      </dgm:t>
    </dgm:pt>
    <dgm:pt modelId="{A52BE0B1-4432-5345-A57A-3C4DD2AB9F59}" type="pres">
      <dgm:prSet presAssocID="{BB90BA9A-5DFF-C148-B31C-67DC6EC51838}" presName="connectorText" presStyleLbl="sibTrans2D1" presStyleIdx="0" presStyleCnt="2"/>
      <dgm:spPr/>
      <dgm:t>
        <a:bodyPr/>
        <a:lstStyle/>
        <a:p>
          <a:endParaRPr lang="en-US"/>
        </a:p>
      </dgm:t>
    </dgm:pt>
    <dgm:pt modelId="{FBBBC28D-44E6-D34A-86FB-AA1B70C18D58}" type="pres">
      <dgm:prSet presAssocID="{CC4DBA47-EE80-CF4F-9284-4273FF66B2D0}" presName="node" presStyleLbl="node1" presStyleIdx="1" presStyleCnt="3">
        <dgm:presLayoutVars>
          <dgm:bulletEnabled val="1"/>
        </dgm:presLayoutVars>
      </dgm:prSet>
      <dgm:spPr/>
      <dgm:t>
        <a:bodyPr/>
        <a:lstStyle/>
        <a:p>
          <a:endParaRPr lang="en-US"/>
        </a:p>
      </dgm:t>
    </dgm:pt>
    <dgm:pt modelId="{93BA34F2-3437-FC48-B750-17E912212A52}" type="pres">
      <dgm:prSet presAssocID="{09E19152-A98C-2F40-8602-387BD3582FB4}" presName="sibTrans" presStyleLbl="sibTrans2D1" presStyleIdx="1" presStyleCnt="2"/>
      <dgm:spPr/>
      <dgm:t>
        <a:bodyPr/>
        <a:lstStyle/>
        <a:p>
          <a:endParaRPr lang="en-US"/>
        </a:p>
      </dgm:t>
    </dgm:pt>
    <dgm:pt modelId="{51FDE8C8-2E74-EB48-9106-E3A330240DB7}" type="pres">
      <dgm:prSet presAssocID="{09E19152-A98C-2F40-8602-387BD3582FB4}" presName="connectorText" presStyleLbl="sibTrans2D1" presStyleIdx="1" presStyleCnt="2"/>
      <dgm:spPr/>
      <dgm:t>
        <a:bodyPr/>
        <a:lstStyle/>
        <a:p>
          <a:endParaRPr lang="en-US"/>
        </a:p>
      </dgm:t>
    </dgm:pt>
    <dgm:pt modelId="{1B6B4062-FC12-A643-BEF8-33AA342CD052}" type="pres">
      <dgm:prSet presAssocID="{88AA4D86-5176-DA46-965F-981DCA045419}" presName="node" presStyleLbl="node1" presStyleIdx="2" presStyleCnt="3">
        <dgm:presLayoutVars>
          <dgm:bulletEnabled val="1"/>
        </dgm:presLayoutVars>
      </dgm:prSet>
      <dgm:spPr/>
      <dgm:t>
        <a:bodyPr/>
        <a:lstStyle/>
        <a:p>
          <a:endParaRPr lang="en-US"/>
        </a:p>
      </dgm:t>
    </dgm:pt>
  </dgm:ptLst>
  <dgm:cxnLst>
    <dgm:cxn modelId="{2D7CB73E-6D13-634E-8056-D993F292ABC6}" type="presOf" srcId="{88AA4D86-5176-DA46-965F-981DCA045419}" destId="{1B6B4062-FC12-A643-BEF8-33AA342CD052}" srcOrd="0" destOrd="0" presId="urn:microsoft.com/office/officeart/2005/8/layout/process1"/>
    <dgm:cxn modelId="{0ECDD7F3-6797-A348-9B2A-32550191C720}" type="presOf" srcId="{09E19152-A98C-2F40-8602-387BD3582FB4}" destId="{93BA34F2-3437-FC48-B750-17E912212A52}" srcOrd="0" destOrd="0" presId="urn:microsoft.com/office/officeart/2005/8/layout/process1"/>
    <dgm:cxn modelId="{8898F8AF-BBEB-644A-B494-525C788ADE3D}" srcId="{087E1408-B89B-DF48-87BB-43FD817AD89A}" destId="{62284A10-ACE9-B040-8736-9D8572CCD657}" srcOrd="0" destOrd="0" parTransId="{3BF684C7-DD5A-8B47-B831-C677189EDC04}" sibTransId="{BB90BA9A-5DFF-C148-B31C-67DC6EC51838}"/>
    <dgm:cxn modelId="{64F796AB-E985-9342-9E7B-FE4815EFB73F}" type="presOf" srcId="{BB90BA9A-5DFF-C148-B31C-67DC6EC51838}" destId="{FD32262F-B030-4F4D-AF7B-9882FFF044A0}" srcOrd="0" destOrd="0" presId="urn:microsoft.com/office/officeart/2005/8/layout/process1"/>
    <dgm:cxn modelId="{869413E9-4099-714E-BD09-A118CA91DA54}" type="presOf" srcId="{087E1408-B89B-DF48-87BB-43FD817AD89A}" destId="{5AC768FF-EA8D-F444-9912-8B266642DA76}" srcOrd="0" destOrd="0" presId="urn:microsoft.com/office/officeart/2005/8/layout/process1"/>
    <dgm:cxn modelId="{4AA8A539-70CB-924D-A70A-6B6F8E3FF20C}" type="presOf" srcId="{BB90BA9A-5DFF-C148-B31C-67DC6EC51838}" destId="{A52BE0B1-4432-5345-A57A-3C4DD2AB9F59}" srcOrd="1" destOrd="0" presId="urn:microsoft.com/office/officeart/2005/8/layout/process1"/>
    <dgm:cxn modelId="{CB17E7D4-6F38-CE47-9F35-8B8DCF0573B7}" type="presOf" srcId="{CC4DBA47-EE80-CF4F-9284-4273FF66B2D0}" destId="{FBBBC28D-44E6-D34A-86FB-AA1B70C18D58}" srcOrd="0" destOrd="0" presId="urn:microsoft.com/office/officeart/2005/8/layout/process1"/>
    <dgm:cxn modelId="{2CB03D8C-B927-8C4B-815C-73321C65AFCC}" srcId="{087E1408-B89B-DF48-87BB-43FD817AD89A}" destId="{88AA4D86-5176-DA46-965F-981DCA045419}" srcOrd="2" destOrd="0" parTransId="{9ED3BED6-B52A-974E-9560-3281168BB895}" sibTransId="{11D6D144-EA17-1348-BDF7-D55DE7B43368}"/>
    <dgm:cxn modelId="{DE8AE829-A3E9-C64F-800A-5B330769D5DA}" type="presOf" srcId="{09E19152-A98C-2F40-8602-387BD3582FB4}" destId="{51FDE8C8-2E74-EB48-9106-E3A330240DB7}" srcOrd="1" destOrd="0" presId="urn:microsoft.com/office/officeart/2005/8/layout/process1"/>
    <dgm:cxn modelId="{543AF48F-5527-4A49-BB99-CB428D33EC22}" srcId="{087E1408-B89B-DF48-87BB-43FD817AD89A}" destId="{CC4DBA47-EE80-CF4F-9284-4273FF66B2D0}" srcOrd="1" destOrd="0" parTransId="{318F3B40-53F1-7B44-ADB3-1F742575D229}" sibTransId="{09E19152-A98C-2F40-8602-387BD3582FB4}"/>
    <dgm:cxn modelId="{0320B77F-231E-F949-AE5B-6F75739A760F}" type="presOf" srcId="{62284A10-ACE9-B040-8736-9D8572CCD657}" destId="{0CBC33A4-E7ED-4147-85CE-FA6998E44055}" srcOrd="0" destOrd="0" presId="urn:microsoft.com/office/officeart/2005/8/layout/process1"/>
    <dgm:cxn modelId="{68B7D6C1-BC09-AC43-9C52-DFE8968CA9F3}" type="presParOf" srcId="{5AC768FF-EA8D-F444-9912-8B266642DA76}" destId="{0CBC33A4-E7ED-4147-85CE-FA6998E44055}" srcOrd="0" destOrd="0" presId="urn:microsoft.com/office/officeart/2005/8/layout/process1"/>
    <dgm:cxn modelId="{264ADE58-31BE-A145-8697-552FD5C6B68D}" type="presParOf" srcId="{5AC768FF-EA8D-F444-9912-8B266642DA76}" destId="{FD32262F-B030-4F4D-AF7B-9882FFF044A0}" srcOrd="1" destOrd="0" presId="urn:microsoft.com/office/officeart/2005/8/layout/process1"/>
    <dgm:cxn modelId="{0F3C5614-2485-DC4D-AFB7-0C93B5A34A2F}" type="presParOf" srcId="{FD32262F-B030-4F4D-AF7B-9882FFF044A0}" destId="{A52BE0B1-4432-5345-A57A-3C4DD2AB9F59}" srcOrd="0" destOrd="0" presId="urn:microsoft.com/office/officeart/2005/8/layout/process1"/>
    <dgm:cxn modelId="{083D0F59-B63D-E845-8B89-38496302B6AB}" type="presParOf" srcId="{5AC768FF-EA8D-F444-9912-8B266642DA76}" destId="{FBBBC28D-44E6-D34A-86FB-AA1B70C18D58}" srcOrd="2" destOrd="0" presId="urn:microsoft.com/office/officeart/2005/8/layout/process1"/>
    <dgm:cxn modelId="{14096F17-94FA-9049-839E-4E42971B7271}" type="presParOf" srcId="{5AC768FF-EA8D-F444-9912-8B266642DA76}" destId="{93BA34F2-3437-FC48-B750-17E912212A52}" srcOrd="3" destOrd="0" presId="urn:microsoft.com/office/officeart/2005/8/layout/process1"/>
    <dgm:cxn modelId="{11D95322-ACB7-1F48-9009-4104E8E49737}" type="presParOf" srcId="{93BA34F2-3437-FC48-B750-17E912212A52}" destId="{51FDE8C8-2E74-EB48-9106-E3A330240DB7}" srcOrd="0" destOrd="0" presId="urn:microsoft.com/office/officeart/2005/8/layout/process1"/>
    <dgm:cxn modelId="{7228E1FB-EF52-4847-9C55-171531C37025}" type="presParOf" srcId="{5AC768FF-EA8D-F444-9912-8B266642DA76}" destId="{1B6B4062-FC12-A643-BEF8-33AA342CD052}"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BC33A4-E7ED-4147-85CE-FA6998E44055}">
      <dsp:nvSpPr>
        <dsp:cNvPr id="0" name=""/>
        <dsp:cNvSpPr/>
      </dsp:nvSpPr>
      <dsp:spPr>
        <a:xfrm>
          <a:off x="7151" y="493373"/>
          <a:ext cx="2137474" cy="1282484"/>
        </a:xfrm>
        <a:prstGeom prst="roundRect">
          <a:avLst>
            <a:gd name="adj" fmla="val 1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dirty="0" smtClean="0">
              <a:latin typeface="Arial"/>
              <a:cs typeface="Arial"/>
            </a:rPr>
            <a:t>Need	</a:t>
          </a:r>
          <a:endParaRPr lang="en-US" sz="3400" kern="1200" dirty="0">
            <a:latin typeface="Arial"/>
            <a:cs typeface="Arial"/>
          </a:endParaRPr>
        </a:p>
      </dsp:txBody>
      <dsp:txXfrm>
        <a:off x="44714" y="530936"/>
        <a:ext cx="2062348" cy="1207358"/>
      </dsp:txXfrm>
    </dsp:sp>
    <dsp:sp modelId="{FD32262F-B030-4F4D-AF7B-9882FFF044A0}">
      <dsp:nvSpPr>
        <dsp:cNvPr id="0" name=""/>
        <dsp:cNvSpPr/>
      </dsp:nvSpPr>
      <dsp:spPr>
        <a:xfrm>
          <a:off x="2358373" y="869569"/>
          <a:ext cx="453144" cy="530093"/>
        </a:xfrm>
        <a:prstGeom prst="rightArrow">
          <a:avLst>
            <a:gd name="adj1" fmla="val 60000"/>
            <a:gd name="adj2" fmla="val 50000"/>
          </a:avLst>
        </a:prstGeom>
        <a:solidFill>
          <a:schemeClr val="accent2">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kern="1200"/>
        </a:p>
      </dsp:txBody>
      <dsp:txXfrm>
        <a:off x="2358373" y="975588"/>
        <a:ext cx="317201" cy="318055"/>
      </dsp:txXfrm>
    </dsp:sp>
    <dsp:sp modelId="{FBBBC28D-44E6-D34A-86FB-AA1B70C18D58}">
      <dsp:nvSpPr>
        <dsp:cNvPr id="0" name=""/>
        <dsp:cNvSpPr/>
      </dsp:nvSpPr>
      <dsp:spPr>
        <a:xfrm>
          <a:off x="2999615" y="493373"/>
          <a:ext cx="2137474" cy="1282484"/>
        </a:xfrm>
        <a:prstGeom prst="roundRect">
          <a:avLst>
            <a:gd name="adj" fmla="val 1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dirty="0" smtClean="0">
              <a:latin typeface="Arial"/>
              <a:cs typeface="Arial"/>
            </a:rPr>
            <a:t>Outcome</a:t>
          </a:r>
          <a:endParaRPr lang="en-US" sz="3400" kern="1200" dirty="0">
            <a:latin typeface="Arial"/>
            <a:cs typeface="Arial"/>
          </a:endParaRPr>
        </a:p>
      </dsp:txBody>
      <dsp:txXfrm>
        <a:off x="3037178" y="530936"/>
        <a:ext cx="2062348" cy="1207358"/>
      </dsp:txXfrm>
    </dsp:sp>
    <dsp:sp modelId="{93BA34F2-3437-FC48-B750-17E912212A52}">
      <dsp:nvSpPr>
        <dsp:cNvPr id="0" name=""/>
        <dsp:cNvSpPr/>
      </dsp:nvSpPr>
      <dsp:spPr>
        <a:xfrm>
          <a:off x="5350837" y="869569"/>
          <a:ext cx="453144" cy="530093"/>
        </a:xfrm>
        <a:prstGeom prst="rightArrow">
          <a:avLst>
            <a:gd name="adj1" fmla="val 60000"/>
            <a:gd name="adj2" fmla="val 50000"/>
          </a:avLst>
        </a:prstGeom>
        <a:solidFill>
          <a:schemeClr val="accent2">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kern="1200"/>
        </a:p>
      </dsp:txBody>
      <dsp:txXfrm>
        <a:off x="5350837" y="975588"/>
        <a:ext cx="317201" cy="318055"/>
      </dsp:txXfrm>
    </dsp:sp>
    <dsp:sp modelId="{1B6B4062-FC12-A643-BEF8-33AA342CD052}">
      <dsp:nvSpPr>
        <dsp:cNvPr id="0" name=""/>
        <dsp:cNvSpPr/>
      </dsp:nvSpPr>
      <dsp:spPr>
        <a:xfrm>
          <a:off x="5992080" y="493373"/>
          <a:ext cx="2137474" cy="1282484"/>
        </a:xfrm>
        <a:prstGeom prst="roundRect">
          <a:avLst>
            <a:gd name="adj" fmla="val 1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dirty="0" smtClean="0">
              <a:latin typeface="Arial"/>
              <a:cs typeface="Arial"/>
            </a:rPr>
            <a:t>Plan</a:t>
          </a:r>
          <a:endParaRPr lang="en-US" sz="3400" kern="1200" dirty="0">
            <a:latin typeface="Arial"/>
            <a:cs typeface="Arial"/>
          </a:endParaRPr>
        </a:p>
      </dsp:txBody>
      <dsp:txXfrm>
        <a:off x="6029643" y="530936"/>
        <a:ext cx="2062348" cy="12073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BC33A4-E7ED-4147-85CE-FA6998E44055}">
      <dsp:nvSpPr>
        <dsp:cNvPr id="0" name=""/>
        <dsp:cNvSpPr/>
      </dsp:nvSpPr>
      <dsp:spPr>
        <a:xfrm>
          <a:off x="7151" y="493373"/>
          <a:ext cx="2137474" cy="1282484"/>
        </a:xfrm>
        <a:prstGeom prst="roundRect">
          <a:avLst>
            <a:gd name="adj" fmla="val 1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dirty="0" smtClean="0">
              <a:latin typeface="Arial"/>
              <a:cs typeface="Arial"/>
            </a:rPr>
            <a:t>Need	</a:t>
          </a:r>
          <a:endParaRPr lang="en-US" sz="3400" kern="1200" dirty="0">
            <a:latin typeface="Arial"/>
            <a:cs typeface="Arial"/>
          </a:endParaRPr>
        </a:p>
      </dsp:txBody>
      <dsp:txXfrm>
        <a:off x="44714" y="530936"/>
        <a:ext cx="2062348" cy="1207358"/>
      </dsp:txXfrm>
    </dsp:sp>
    <dsp:sp modelId="{FD32262F-B030-4F4D-AF7B-9882FFF044A0}">
      <dsp:nvSpPr>
        <dsp:cNvPr id="0" name=""/>
        <dsp:cNvSpPr/>
      </dsp:nvSpPr>
      <dsp:spPr>
        <a:xfrm>
          <a:off x="2358373" y="869569"/>
          <a:ext cx="453144" cy="530093"/>
        </a:xfrm>
        <a:prstGeom prst="rightArrow">
          <a:avLst>
            <a:gd name="adj1" fmla="val 60000"/>
            <a:gd name="adj2" fmla="val 50000"/>
          </a:avLst>
        </a:prstGeom>
        <a:solidFill>
          <a:schemeClr val="accent2">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kern="1200"/>
        </a:p>
      </dsp:txBody>
      <dsp:txXfrm>
        <a:off x="2358373" y="975588"/>
        <a:ext cx="317201" cy="318055"/>
      </dsp:txXfrm>
    </dsp:sp>
    <dsp:sp modelId="{FBBBC28D-44E6-D34A-86FB-AA1B70C18D58}">
      <dsp:nvSpPr>
        <dsp:cNvPr id="0" name=""/>
        <dsp:cNvSpPr/>
      </dsp:nvSpPr>
      <dsp:spPr>
        <a:xfrm>
          <a:off x="2999615" y="493373"/>
          <a:ext cx="2137474" cy="1282484"/>
        </a:xfrm>
        <a:prstGeom prst="roundRect">
          <a:avLst>
            <a:gd name="adj" fmla="val 1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dirty="0" smtClean="0">
              <a:latin typeface="Arial"/>
              <a:cs typeface="Arial"/>
            </a:rPr>
            <a:t>Outcome</a:t>
          </a:r>
          <a:endParaRPr lang="en-US" sz="3400" kern="1200" dirty="0">
            <a:latin typeface="Arial"/>
            <a:cs typeface="Arial"/>
          </a:endParaRPr>
        </a:p>
      </dsp:txBody>
      <dsp:txXfrm>
        <a:off x="3037178" y="530936"/>
        <a:ext cx="2062348" cy="1207358"/>
      </dsp:txXfrm>
    </dsp:sp>
    <dsp:sp modelId="{93BA34F2-3437-FC48-B750-17E912212A52}">
      <dsp:nvSpPr>
        <dsp:cNvPr id="0" name=""/>
        <dsp:cNvSpPr/>
      </dsp:nvSpPr>
      <dsp:spPr>
        <a:xfrm>
          <a:off x="5350837" y="869569"/>
          <a:ext cx="453144" cy="530093"/>
        </a:xfrm>
        <a:prstGeom prst="rightArrow">
          <a:avLst>
            <a:gd name="adj1" fmla="val 60000"/>
            <a:gd name="adj2" fmla="val 50000"/>
          </a:avLst>
        </a:prstGeom>
        <a:solidFill>
          <a:schemeClr val="accent2">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kern="1200"/>
        </a:p>
      </dsp:txBody>
      <dsp:txXfrm>
        <a:off x="5350837" y="975588"/>
        <a:ext cx="317201" cy="318055"/>
      </dsp:txXfrm>
    </dsp:sp>
    <dsp:sp modelId="{1B6B4062-FC12-A643-BEF8-33AA342CD052}">
      <dsp:nvSpPr>
        <dsp:cNvPr id="0" name=""/>
        <dsp:cNvSpPr/>
      </dsp:nvSpPr>
      <dsp:spPr>
        <a:xfrm>
          <a:off x="5992080" y="493373"/>
          <a:ext cx="2137474" cy="1282484"/>
        </a:xfrm>
        <a:prstGeom prst="roundRect">
          <a:avLst>
            <a:gd name="adj" fmla="val 1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dirty="0" smtClean="0">
              <a:latin typeface="Arial"/>
              <a:cs typeface="Arial"/>
            </a:rPr>
            <a:t>Plan</a:t>
          </a:r>
          <a:endParaRPr lang="en-US" sz="3400" kern="1200" dirty="0">
            <a:latin typeface="Arial"/>
            <a:cs typeface="Arial"/>
          </a:endParaRPr>
        </a:p>
      </dsp:txBody>
      <dsp:txXfrm>
        <a:off x="6029643" y="530936"/>
        <a:ext cx="2062348" cy="1207358"/>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B2AFAE2-8ECE-9941-BC73-9D36C12FD103}" type="datetimeFigureOut">
              <a:rPr lang="en-US" smtClean="0"/>
              <a:t>09/12/2016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11D3B0A-B414-0046-BC84-294DEE390A55}" type="slidenum">
              <a:rPr lang="en-US" smtClean="0"/>
              <a:t>‹#›</a:t>
            </a:fld>
            <a:endParaRPr lang="en-US"/>
          </a:p>
        </p:txBody>
      </p:sp>
    </p:spTree>
    <p:extLst>
      <p:ext uri="{BB962C8B-B14F-4D97-AF65-F5344CB8AC3E}">
        <p14:creationId xmlns:p14="http://schemas.microsoft.com/office/powerpoint/2010/main" val="5818967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BFC7B2-9D5A-EA46-8AEF-FC3FF2CF4A45}" type="datetimeFigureOut">
              <a:rPr lang="en-US" smtClean="0"/>
              <a:t>09/12/2016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015E85-FEF9-FD4F-A9CF-B63D4AF6D1A6}" type="slidenum">
              <a:rPr lang="en-US" smtClean="0"/>
              <a:t>‹#›</a:t>
            </a:fld>
            <a:endParaRPr lang="en-US"/>
          </a:p>
        </p:txBody>
      </p:sp>
    </p:spTree>
    <p:extLst>
      <p:ext uri="{BB962C8B-B14F-4D97-AF65-F5344CB8AC3E}">
        <p14:creationId xmlns:p14="http://schemas.microsoft.com/office/powerpoint/2010/main" val="255448667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015E85-FEF9-FD4F-A9CF-B63D4AF6D1A6}" type="slidenum">
              <a:rPr lang="en-US" smtClean="0"/>
              <a:t>1</a:t>
            </a:fld>
            <a:endParaRPr lang="en-US"/>
          </a:p>
        </p:txBody>
      </p:sp>
    </p:spTree>
    <p:extLst>
      <p:ext uri="{BB962C8B-B14F-4D97-AF65-F5344CB8AC3E}">
        <p14:creationId xmlns:p14="http://schemas.microsoft.com/office/powerpoint/2010/main" val="7170497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015E85-FEF9-FD4F-A9CF-B63D4AF6D1A6}" type="slidenum">
              <a:rPr lang="en-US" smtClean="0"/>
              <a:t>17</a:t>
            </a:fld>
            <a:endParaRPr lang="en-US"/>
          </a:p>
        </p:txBody>
      </p:sp>
    </p:spTree>
    <p:extLst>
      <p:ext uri="{BB962C8B-B14F-4D97-AF65-F5344CB8AC3E}">
        <p14:creationId xmlns:p14="http://schemas.microsoft.com/office/powerpoint/2010/main" val="22408024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5E6748-8175-3D45-8438-80904D1A129B}" type="slidenum">
              <a:rPr lang="en-US" smtClean="0"/>
              <a:t>20</a:t>
            </a:fld>
            <a:endParaRPr lang="en-US"/>
          </a:p>
        </p:txBody>
      </p:sp>
    </p:spTree>
    <p:extLst>
      <p:ext uri="{BB962C8B-B14F-4D97-AF65-F5344CB8AC3E}">
        <p14:creationId xmlns:p14="http://schemas.microsoft.com/office/powerpoint/2010/main" val="87113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400" kern="1200" dirty="0" smtClean="0">
                <a:solidFill>
                  <a:schemeClr val="tx1"/>
                </a:solidFill>
                <a:effectLst/>
                <a:latin typeface="+mn-lt"/>
                <a:ea typeface="+mn-ea"/>
                <a:cs typeface="+mn-cs"/>
              </a:rPr>
              <a:t>Introduction of trainers</a:t>
            </a:r>
            <a:endParaRPr lang="en-GB" sz="1400" kern="1200" dirty="0" smtClean="0">
              <a:solidFill>
                <a:schemeClr val="tx1"/>
              </a:solidFill>
              <a:effectLst/>
              <a:latin typeface="+mn-lt"/>
              <a:ea typeface="+mn-ea"/>
              <a:cs typeface="+mn-cs"/>
            </a:endParaRPr>
          </a:p>
          <a:p>
            <a:pPr lvl="0"/>
            <a:r>
              <a:rPr lang="en-US" sz="1400" kern="1200" dirty="0" smtClean="0">
                <a:solidFill>
                  <a:schemeClr val="tx1"/>
                </a:solidFill>
                <a:effectLst/>
                <a:latin typeface="+mn-lt"/>
                <a:ea typeface="+mn-ea"/>
                <a:cs typeface="+mn-cs"/>
              </a:rPr>
              <a:t>House keeping – fire, toilets, breaks,</a:t>
            </a:r>
            <a:r>
              <a:rPr lang="en-US" sz="1400" kern="1200" baseline="0" dirty="0" smtClean="0">
                <a:solidFill>
                  <a:schemeClr val="tx1"/>
                </a:solidFill>
                <a:effectLst/>
                <a:latin typeface="+mn-lt"/>
                <a:ea typeface="+mn-ea"/>
                <a:cs typeface="+mn-cs"/>
              </a:rPr>
              <a:t> mobile phones</a:t>
            </a:r>
            <a:endParaRPr lang="en-GB" sz="1400" kern="1200" dirty="0" smtClean="0">
              <a:solidFill>
                <a:schemeClr val="tx1"/>
              </a:solidFill>
              <a:effectLst/>
              <a:latin typeface="+mn-lt"/>
              <a:ea typeface="+mn-ea"/>
              <a:cs typeface="+mn-cs"/>
            </a:endParaRPr>
          </a:p>
          <a:p>
            <a:pPr lvl="0"/>
            <a:r>
              <a:rPr lang="en-US" sz="1400" kern="1200" dirty="0" smtClean="0">
                <a:solidFill>
                  <a:schemeClr val="tx1"/>
                </a:solidFill>
                <a:effectLst/>
                <a:latin typeface="+mn-lt"/>
                <a:ea typeface="+mn-ea"/>
                <a:cs typeface="+mn-cs"/>
              </a:rPr>
              <a:t>Confidentiality and safe learning environment</a:t>
            </a:r>
            <a:endParaRPr lang="en-GB" sz="14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55E6748-8175-3D45-8438-80904D1A129B}" type="slidenum">
              <a:rPr lang="en-US" smtClean="0"/>
              <a:t>2</a:t>
            </a:fld>
            <a:endParaRPr lang="en-US"/>
          </a:p>
        </p:txBody>
      </p:sp>
    </p:spTree>
    <p:extLst>
      <p:ext uri="{BB962C8B-B14F-4D97-AF65-F5344CB8AC3E}">
        <p14:creationId xmlns:p14="http://schemas.microsoft.com/office/powerpoint/2010/main" val="32368054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015E85-FEF9-FD4F-A9CF-B63D4AF6D1A6}" type="slidenum">
              <a:rPr lang="en-US" smtClean="0"/>
              <a:t>3</a:t>
            </a:fld>
            <a:endParaRPr lang="en-US"/>
          </a:p>
        </p:txBody>
      </p:sp>
    </p:spTree>
    <p:extLst>
      <p:ext uri="{BB962C8B-B14F-4D97-AF65-F5344CB8AC3E}">
        <p14:creationId xmlns:p14="http://schemas.microsoft.com/office/powerpoint/2010/main" val="42910009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74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smtClean="0">
                <a:latin typeface="Calibri" charset="0"/>
              </a:rPr>
              <a:t>Language</a:t>
            </a:r>
            <a:r>
              <a:rPr lang="en-US" baseline="0" dirty="0" smtClean="0">
                <a:latin typeface="Calibri" charset="0"/>
              </a:rPr>
              <a:t> and assumptions </a:t>
            </a:r>
            <a:endParaRPr lang="en-US" dirty="0">
              <a:latin typeface="Calibri" charset="0"/>
            </a:endParaRPr>
          </a:p>
        </p:txBody>
      </p:sp>
      <p:sp>
        <p:nvSpPr>
          <p:cNvPr id="174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566E05C1-EAA8-244D-8240-FE4B086C6517}" type="slidenum">
              <a:rPr lang="en-US" sz="1200"/>
              <a:pPr/>
              <a:t>4</a:t>
            </a:fld>
            <a:endParaRPr 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015E85-FEF9-FD4F-A9CF-B63D4AF6D1A6}" type="slidenum">
              <a:rPr lang="en-US" smtClean="0"/>
              <a:t>5</a:t>
            </a:fld>
            <a:endParaRPr lang="en-US"/>
          </a:p>
        </p:txBody>
      </p:sp>
    </p:spTree>
    <p:extLst>
      <p:ext uri="{BB962C8B-B14F-4D97-AF65-F5344CB8AC3E}">
        <p14:creationId xmlns:p14="http://schemas.microsoft.com/office/powerpoint/2010/main" val="42289549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015E85-FEF9-FD4F-A9CF-B63D4AF6D1A6}" type="slidenum">
              <a:rPr lang="en-US" smtClean="0"/>
              <a:t>6</a:t>
            </a:fld>
            <a:endParaRPr lang="en-US"/>
          </a:p>
        </p:txBody>
      </p:sp>
    </p:spTree>
    <p:extLst>
      <p:ext uri="{BB962C8B-B14F-4D97-AF65-F5344CB8AC3E}">
        <p14:creationId xmlns:p14="http://schemas.microsoft.com/office/powerpoint/2010/main" val="32643845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xfrm>
            <a:off x="1143000" y="685800"/>
            <a:ext cx="4572000" cy="3429000"/>
          </a:xfrm>
          <a:ln/>
        </p:spPr>
      </p:sp>
      <p:sp>
        <p:nvSpPr>
          <p:cNvPr id="18434"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ea typeface="ＭＳ Ｐゴシック" charset="0"/>
              </a:rPr>
              <a:t>Vicky</a:t>
            </a:r>
          </a:p>
        </p:txBody>
      </p:sp>
      <p:sp>
        <p:nvSpPr>
          <p:cNvPr id="18435"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charset="0"/>
                <a:ea typeface="ＭＳ Ｐゴシック" charset="0"/>
                <a:cs typeface="ＭＳ Ｐゴシック" charset="0"/>
              </a:defRPr>
            </a:lvl1pPr>
            <a:lvl2pPr marL="742950" indent="-285750">
              <a:defRPr sz="3200">
                <a:solidFill>
                  <a:schemeClr val="tx1"/>
                </a:solidFill>
                <a:latin typeface="Arial" charset="0"/>
                <a:ea typeface="ＭＳ Ｐゴシック" charset="0"/>
              </a:defRPr>
            </a:lvl2pPr>
            <a:lvl3pPr marL="1143000" indent="-228600">
              <a:defRPr sz="3200">
                <a:solidFill>
                  <a:schemeClr val="tx1"/>
                </a:solidFill>
                <a:latin typeface="Arial" charset="0"/>
                <a:ea typeface="ＭＳ Ｐゴシック" charset="0"/>
              </a:defRPr>
            </a:lvl3pPr>
            <a:lvl4pPr marL="1600200" indent="-228600">
              <a:defRPr sz="3200">
                <a:solidFill>
                  <a:schemeClr val="tx1"/>
                </a:solidFill>
                <a:latin typeface="Arial" charset="0"/>
                <a:ea typeface="ＭＳ Ｐゴシック" charset="0"/>
              </a:defRPr>
            </a:lvl4pPr>
            <a:lvl5pPr marL="2057400" indent="-228600">
              <a:defRPr sz="3200">
                <a:solidFill>
                  <a:schemeClr val="tx1"/>
                </a:solidFill>
                <a:latin typeface="Arial" charset="0"/>
                <a:ea typeface="ＭＳ Ｐゴシック" charset="0"/>
              </a:defRPr>
            </a:lvl5pPr>
            <a:lvl6pPr marL="2514600" indent="-228600" eaLnBrk="0" fontAlgn="base" hangingPunct="0">
              <a:spcBef>
                <a:spcPct val="0"/>
              </a:spcBef>
              <a:spcAft>
                <a:spcPct val="0"/>
              </a:spcAft>
              <a:defRPr sz="3200">
                <a:solidFill>
                  <a:schemeClr val="tx1"/>
                </a:solidFill>
                <a:latin typeface="Arial" charset="0"/>
                <a:ea typeface="ＭＳ Ｐゴシック" charset="0"/>
              </a:defRPr>
            </a:lvl6pPr>
            <a:lvl7pPr marL="2971800" indent="-228600" eaLnBrk="0" fontAlgn="base" hangingPunct="0">
              <a:spcBef>
                <a:spcPct val="0"/>
              </a:spcBef>
              <a:spcAft>
                <a:spcPct val="0"/>
              </a:spcAft>
              <a:defRPr sz="3200">
                <a:solidFill>
                  <a:schemeClr val="tx1"/>
                </a:solidFill>
                <a:latin typeface="Arial" charset="0"/>
                <a:ea typeface="ＭＳ Ｐゴシック" charset="0"/>
              </a:defRPr>
            </a:lvl7pPr>
            <a:lvl8pPr marL="3429000" indent="-228600" eaLnBrk="0" fontAlgn="base" hangingPunct="0">
              <a:spcBef>
                <a:spcPct val="0"/>
              </a:spcBef>
              <a:spcAft>
                <a:spcPct val="0"/>
              </a:spcAft>
              <a:defRPr sz="3200">
                <a:solidFill>
                  <a:schemeClr val="tx1"/>
                </a:solidFill>
                <a:latin typeface="Arial" charset="0"/>
                <a:ea typeface="ＭＳ Ｐゴシック" charset="0"/>
              </a:defRPr>
            </a:lvl8pPr>
            <a:lvl9pPr marL="3886200" indent="-228600" eaLnBrk="0" fontAlgn="base" hangingPunct="0">
              <a:spcBef>
                <a:spcPct val="0"/>
              </a:spcBef>
              <a:spcAft>
                <a:spcPct val="0"/>
              </a:spcAft>
              <a:defRPr sz="3200">
                <a:solidFill>
                  <a:schemeClr val="tx1"/>
                </a:solidFill>
                <a:latin typeface="Arial" charset="0"/>
                <a:ea typeface="ＭＳ Ｐゴシック" charset="0"/>
              </a:defRPr>
            </a:lvl9pPr>
          </a:lstStyle>
          <a:p>
            <a:pPr eaLnBrk="1" hangingPunct="1"/>
            <a:fld id="{B100263D-6705-BB4E-92FC-0E77E1F1EEE5}" type="slidenum">
              <a:rPr lang="en-US" sz="1200">
                <a:solidFill>
                  <a:srgbClr val="000000"/>
                </a:solidFill>
                <a:latin typeface="Times New Roman" charset="0"/>
              </a:rPr>
              <a:pPr eaLnBrk="1" hangingPunct="1"/>
              <a:t>13</a:t>
            </a:fld>
            <a:endParaRPr lang="en-US" sz="1200">
              <a:solidFill>
                <a:srgbClr val="000000"/>
              </a:solidFill>
              <a:latin typeface="Times New Roman"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xfrm>
            <a:off x="1143000" y="685800"/>
            <a:ext cx="4572000" cy="3429000"/>
          </a:xfrm>
          <a:ln/>
        </p:spPr>
      </p:sp>
      <p:sp>
        <p:nvSpPr>
          <p:cNvPr id="20482"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ea typeface="ＭＳ Ｐゴシック" charset="0"/>
              </a:rPr>
              <a:t>Vicky</a:t>
            </a:r>
          </a:p>
        </p:txBody>
      </p:sp>
      <p:sp>
        <p:nvSpPr>
          <p:cNvPr id="20483"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charset="0"/>
                <a:ea typeface="ＭＳ Ｐゴシック" charset="0"/>
                <a:cs typeface="ＭＳ Ｐゴシック" charset="0"/>
              </a:defRPr>
            </a:lvl1pPr>
            <a:lvl2pPr marL="742950" indent="-285750">
              <a:defRPr sz="3200">
                <a:solidFill>
                  <a:schemeClr val="tx1"/>
                </a:solidFill>
                <a:latin typeface="Arial" charset="0"/>
                <a:ea typeface="ＭＳ Ｐゴシック" charset="0"/>
              </a:defRPr>
            </a:lvl2pPr>
            <a:lvl3pPr marL="1143000" indent="-228600">
              <a:defRPr sz="3200">
                <a:solidFill>
                  <a:schemeClr val="tx1"/>
                </a:solidFill>
                <a:latin typeface="Arial" charset="0"/>
                <a:ea typeface="ＭＳ Ｐゴシック" charset="0"/>
              </a:defRPr>
            </a:lvl3pPr>
            <a:lvl4pPr marL="1600200" indent="-228600">
              <a:defRPr sz="3200">
                <a:solidFill>
                  <a:schemeClr val="tx1"/>
                </a:solidFill>
                <a:latin typeface="Arial" charset="0"/>
                <a:ea typeface="ＭＳ Ｐゴシック" charset="0"/>
              </a:defRPr>
            </a:lvl4pPr>
            <a:lvl5pPr marL="2057400" indent="-228600">
              <a:defRPr sz="3200">
                <a:solidFill>
                  <a:schemeClr val="tx1"/>
                </a:solidFill>
                <a:latin typeface="Arial" charset="0"/>
                <a:ea typeface="ＭＳ Ｐゴシック" charset="0"/>
              </a:defRPr>
            </a:lvl5pPr>
            <a:lvl6pPr marL="2514600" indent="-228600" eaLnBrk="0" fontAlgn="base" hangingPunct="0">
              <a:spcBef>
                <a:spcPct val="0"/>
              </a:spcBef>
              <a:spcAft>
                <a:spcPct val="0"/>
              </a:spcAft>
              <a:defRPr sz="3200">
                <a:solidFill>
                  <a:schemeClr val="tx1"/>
                </a:solidFill>
                <a:latin typeface="Arial" charset="0"/>
                <a:ea typeface="ＭＳ Ｐゴシック" charset="0"/>
              </a:defRPr>
            </a:lvl6pPr>
            <a:lvl7pPr marL="2971800" indent="-228600" eaLnBrk="0" fontAlgn="base" hangingPunct="0">
              <a:spcBef>
                <a:spcPct val="0"/>
              </a:spcBef>
              <a:spcAft>
                <a:spcPct val="0"/>
              </a:spcAft>
              <a:defRPr sz="3200">
                <a:solidFill>
                  <a:schemeClr val="tx1"/>
                </a:solidFill>
                <a:latin typeface="Arial" charset="0"/>
                <a:ea typeface="ＭＳ Ｐゴシック" charset="0"/>
              </a:defRPr>
            </a:lvl7pPr>
            <a:lvl8pPr marL="3429000" indent="-228600" eaLnBrk="0" fontAlgn="base" hangingPunct="0">
              <a:spcBef>
                <a:spcPct val="0"/>
              </a:spcBef>
              <a:spcAft>
                <a:spcPct val="0"/>
              </a:spcAft>
              <a:defRPr sz="3200">
                <a:solidFill>
                  <a:schemeClr val="tx1"/>
                </a:solidFill>
                <a:latin typeface="Arial" charset="0"/>
                <a:ea typeface="ＭＳ Ｐゴシック" charset="0"/>
              </a:defRPr>
            </a:lvl8pPr>
            <a:lvl9pPr marL="3886200" indent="-228600" eaLnBrk="0" fontAlgn="base" hangingPunct="0">
              <a:spcBef>
                <a:spcPct val="0"/>
              </a:spcBef>
              <a:spcAft>
                <a:spcPct val="0"/>
              </a:spcAft>
              <a:defRPr sz="3200">
                <a:solidFill>
                  <a:schemeClr val="tx1"/>
                </a:solidFill>
                <a:latin typeface="Arial" charset="0"/>
                <a:ea typeface="ＭＳ Ｐゴシック" charset="0"/>
              </a:defRPr>
            </a:lvl9pPr>
          </a:lstStyle>
          <a:p>
            <a:pPr eaLnBrk="1" hangingPunct="1"/>
            <a:fld id="{6C81358D-3933-304C-90C8-8FCD67BD6F3C}" type="slidenum">
              <a:rPr lang="en-US" sz="1200">
                <a:solidFill>
                  <a:srgbClr val="000000"/>
                </a:solidFill>
                <a:latin typeface="Times New Roman" charset="0"/>
              </a:rPr>
              <a:pPr eaLnBrk="1" hangingPunct="1"/>
              <a:t>14</a:t>
            </a:fld>
            <a:endParaRPr lang="en-US" sz="1200">
              <a:solidFill>
                <a:srgbClr val="000000"/>
              </a:solidFill>
              <a:latin typeface="Times New Roman"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xfrm>
            <a:off x="1143000" y="685800"/>
            <a:ext cx="4572000" cy="3429000"/>
          </a:xfrm>
          <a:ln/>
        </p:spPr>
      </p:sp>
      <p:sp>
        <p:nvSpPr>
          <p:cNvPr id="22530"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ea typeface="ＭＳ Ｐゴシック" charset="0"/>
              </a:rPr>
              <a:t>Vicky</a:t>
            </a:r>
          </a:p>
        </p:txBody>
      </p:sp>
      <p:sp>
        <p:nvSpPr>
          <p:cNvPr id="22531"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charset="0"/>
                <a:ea typeface="ＭＳ Ｐゴシック" charset="0"/>
                <a:cs typeface="ＭＳ Ｐゴシック" charset="0"/>
              </a:defRPr>
            </a:lvl1pPr>
            <a:lvl2pPr marL="742950" indent="-285750">
              <a:defRPr sz="3200">
                <a:solidFill>
                  <a:schemeClr val="tx1"/>
                </a:solidFill>
                <a:latin typeface="Arial" charset="0"/>
                <a:ea typeface="ＭＳ Ｐゴシック" charset="0"/>
              </a:defRPr>
            </a:lvl2pPr>
            <a:lvl3pPr marL="1143000" indent="-228600">
              <a:defRPr sz="3200">
                <a:solidFill>
                  <a:schemeClr val="tx1"/>
                </a:solidFill>
                <a:latin typeface="Arial" charset="0"/>
                <a:ea typeface="ＭＳ Ｐゴシック" charset="0"/>
              </a:defRPr>
            </a:lvl3pPr>
            <a:lvl4pPr marL="1600200" indent="-228600">
              <a:defRPr sz="3200">
                <a:solidFill>
                  <a:schemeClr val="tx1"/>
                </a:solidFill>
                <a:latin typeface="Arial" charset="0"/>
                <a:ea typeface="ＭＳ Ｐゴシック" charset="0"/>
              </a:defRPr>
            </a:lvl4pPr>
            <a:lvl5pPr marL="2057400" indent="-228600">
              <a:defRPr sz="3200">
                <a:solidFill>
                  <a:schemeClr val="tx1"/>
                </a:solidFill>
                <a:latin typeface="Arial" charset="0"/>
                <a:ea typeface="ＭＳ Ｐゴシック" charset="0"/>
              </a:defRPr>
            </a:lvl5pPr>
            <a:lvl6pPr marL="2514600" indent="-228600" eaLnBrk="0" fontAlgn="base" hangingPunct="0">
              <a:spcBef>
                <a:spcPct val="0"/>
              </a:spcBef>
              <a:spcAft>
                <a:spcPct val="0"/>
              </a:spcAft>
              <a:defRPr sz="3200">
                <a:solidFill>
                  <a:schemeClr val="tx1"/>
                </a:solidFill>
                <a:latin typeface="Arial" charset="0"/>
                <a:ea typeface="ＭＳ Ｐゴシック" charset="0"/>
              </a:defRPr>
            </a:lvl6pPr>
            <a:lvl7pPr marL="2971800" indent="-228600" eaLnBrk="0" fontAlgn="base" hangingPunct="0">
              <a:spcBef>
                <a:spcPct val="0"/>
              </a:spcBef>
              <a:spcAft>
                <a:spcPct val="0"/>
              </a:spcAft>
              <a:defRPr sz="3200">
                <a:solidFill>
                  <a:schemeClr val="tx1"/>
                </a:solidFill>
                <a:latin typeface="Arial" charset="0"/>
                <a:ea typeface="ＭＳ Ｐゴシック" charset="0"/>
              </a:defRPr>
            </a:lvl7pPr>
            <a:lvl8pPr marL="3429000" indent="-228600" eaLnBrk="0" fontAlgn="base" hangingPunct="0">
              <a:spcBef>
                <a:spcPct val="0"/>
              </a:spcBef>
              <a:spcAft>
                <a:spcPct val="0"/>
              </a:spcAft>
              <a:defRPr sz="3200">
                <a:solidFill>
                  <a:schemeClr val="tx1"/>
                </a:solidFill>
                <a:latin typeface="Arial" charset="0"/>
                <a:ea typeface="ＭＳ Ｐゴシック" charset="0"/>
              </a:defRPr>
            </a:lvl8pPr>
            <a:lvl9pPr marL="3886200" indent="-228600" eaLnBrk="0" fontAlgn="base" hangingPunct="0">
              <a:spcBef>
                <a:spcPct val="0"/>
              </a:spcBef>
              <a:spcAft>
                <a:spcPct val="0"/>
              </a:spcAft>
              <a:defRPr sz="3200">
                <a:solidFill>
                  <a:schemeClr val="tx1"/>
                </a:solidFill>
                <a:latin typeface="Arial" charset="0"/>
                <a:ea typeface="ＭＳ Ｐゴシック" charset="0"/>
              </a:defRPr>
            </a:lvl9pPr>
          </a:lstStyle>
          <a:p>
            <a:pPr eaLnBrk="1" hangingPunct="1"/>
            <a:fld id="{58DB47AD-A2A3-6C4E-8150-A14FB09ECBCD}" type="slidenum">
              <a:rPr lang="en-US" sz="1200">
                <a:solidFill>
                  <a:srgbClr val="000000"/>
                </a:solidFill>
                <a:latin typeface="Times New Roman" charset="0"/>
              </a:rPr>
              <a:pPr eaLnBrk="1" hangingPunct="1"/>
              <a:t>15</a:t>
            </a:fld>
            <a:endParaRPr lang="en-US" sz="1200">
              <a:solidFill>
                <a:srgbClr val="000000"/>
              </a:solidFill>
              <a:latin typeface="Times New Roman"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913A21F7-A3AB-7A4D-AEBA-739A70331FC4}" type="datetimeFigureOut">
              <a:rPr lang="en-US" smtClean="0"/>
              <a:t>09/12/2016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1FC564-AC2C-AA47-ACBC-020A74E615A3}" type="slidenum">
              <a:rPr lang="en-US" smtClean="0"/>
              <a:t>‹#›</a:t>
            </a:fld>
            <a:endParaRPr lang="en-US"/>
          </a:p>
        </p:txBody>
      </p:sp>
    </p:spTree>
    <p:extLst>
      <p:ext uri="{BB962C8B-B14F-4D97-AF65-F5344CB8AC3E}">
        <p14:creationId xmlns:p14="http://schemas.microsoft.com/office/powerpoint/2010/main" val="10383530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913A21F7-A3AB-7A4D-AEBA-739A70331FC4}" type="datetimeFigureOut">
              <a:rPr lang="en-US" smtClean="0"/>
              <a:t>09/12/2016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1FC564-AC2C-AA47-ACBC-020A74E615A3}" type="slidenum">
              <a:rPr lang="en-US" smtClean="0"/>
              <a:t>‹#›</a:t>
            </a:fld>
            <a:endParaRPr lang="en-US"/>
          </a:p>
        </p:txBody>
      </p:sp>
    </p:spTree>
    <p:extLst>
      <p:ext uri="{BB962C8B-B14F-4D97-AF65-F5344CB8AC3E}">
        <p14:creationId xmlns:p14="http://schemas.microsoft.com/office/powerpoint/2010/main" val="16682983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913A21F7-A3AB-7A4D-AEBA-739A70331FC4}" type="datetimeFigureOut">
              <a:rPr lang="en-US" smtClean="0"/>
              <a:t>09/12/2016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1FC564-AC2C-AA47-ACBC-020A74E615A3}" type="slidenum">
              <a:rPr lang="en-US" smtClean="0"/>
              <a:t>‹#›</a:t>
            </a:fld>
            <a:endParaRPr lang="en-US"/>
          </a:p>
        </p:txBody>
      </p:sp>
    </p:spTree>
    <p:extLst>
      <p:ext uri="{BB962C8B-B14F-4D97-AF65-F5344CB8AC3E}">
        <p14:creationId xmlns:p14="http://schemas.microsoft.com/office/powerpoint/2010/main" val="938711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913A21F7-A3AB-7A4D-AEBA-739A70331FC4}" type="datetimeFigureOut">
              <a:rPr lang="en-US" smtClean="0"/>
              <a:t>09/12/2016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1FC564-AC2C-AA47-ACBC-020A74E615A3}" type="slidenum">
              <a:rPr lang="en-US" smtClean="0"/>
              <a:t>‹#›</a:t>
            </a:fld>
            <a:endParaRPr lang="en-US"/>
          </a:p>
        </p:txBody>
      </p:sp>
    </p:spTree>
    <p:extLst>
      <p:ext uri="{BB962C8B-B14F-4D97-AF65-F5344CB8AC3E}">
        <p14:creationId xmlns:p14="http://schemas.microsoft.com/office/powerpoint/2010/main" val="3564080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913A21F7-A3AB-7A4D-AEBA-739A70331FC4}" type="datetimeFigureOut">
              <a:rPr lang="en-US" smtClean="0"/>
              <a:t>09/12/2016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1FC564-AC2C-AA47-ACBC-020A74E615A3}" type="slidenum">
              <a:rPr lang="en-US" smtClean="0"/>
              <a:t>‹#›</a:t>
            </a:fld>
            <a:endParaRPr lang="en-US"/>
          </a:p>
        </p:txBody>
      </p:sp>
    </p:spTree>
    <p:extLst>
      <p:ext uri="{BB962C8B-B14F-4D97-AF65-F5344CB8AC3E}">
        <p14:creationId xmlns:p14="http://schemas.microsoft.com/office/powerpoint/2010/main" val="4243058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913A21F7-A3AB-7A4D-AEBA-739A70331FC4}" type="datetimeFigureOut">
              <a:rPr lang="en-US" smtClean="0"/>
              <a:t>09/12/2016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1FC564-AC2C-AA47-ACBC-020A74E615A3}" type="slidenum">
              <a:rPr lang="en-US" smtClean="0"/>
              <a:t>‹#›</a:t>
            </a:fld>
            <a:endParaRPr lang="en-US"/>
          </a:p>
        </p:txBody>
      </p:sp>
    </p:spTree>
    <p:extLst>
      <p:ext uri="{BB962C8B-B14F-4D97-AF65-F5344CB8AC3E}">
        <p14:creationId xmlns:p14="http://schemas.microsoft.com/office/powerpoint/2010/main" val="286436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913A21F7-A3AB-7A4D-AEBA-739A70331FC4}" type="datetimeFigureOut">
              <a:rPr lang="en-US" smtClean="0"/>
              <a:t>09/12/2016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1FC564-AC2C-AA47-ACBC-020A74E615A3}" type="slidenum">
              <a:rPr lang="en-US" smtClean="0"/>
              <a:t>‹#›</a:t>
            </a:fld>
            <a:endParaRPr lang="en-US"/>
          </a:p>
        </p:txBody>
      </p:sp>
    </p:spTree>
    <p:extLst>
      <p:ext uri="{BB962C8B-B14F-4D97-AF65-F5344CB8AC3E}">
        <p14:creationId xmlns:p14="http://schemas.microsoft.com/office/powerpoint/2010/main" val="31844632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913A21F7-A3AB-7A4D-AEBA-739A70331FC4}" type="datetimeFigureOut">
              <a:rPr lang="en-US" smtClean="0"/>
              <a:t>09/12/2016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1FC564-AC2C-AA47-ACBC-020A74E615A3}" type="slidenum">
              <a:rPr lang="en-US" smtClean="0"/>
              <a:t>‹#›</a:t>
            </a:fld>
            <a:endParaRPr lang="en-US"/>
          </a:p>
        </p:txBody>
      </p:sp>
    </p:spTree>
    <p:extLst>
      <p:ext uri="{BB962C8B-B14F-4D97-AF65-F5344CB8AC3E}">
        <p14:creationId xmlns:p14="http://schemas.microsoft.com/office/powerpoint/2010/main" val="34428333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3A21F7-A3AB-7A4D-AEBA-739A70331FC4}" type="datetimeFigureOut">
              <a:rPr lang="en-US" smtClean="0"/>
              <a:t>09/12/2016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1FC564-AC2C-AA47-ACBC-020A74E615A3}" type="slidenum">
              <a:rPr lang="en-US" smtClean="0"/>
              <a:t>‹#›</a:t>
            </a:fld>
            <a:endParaRPr lang="en-US"/>
          </a:p>
        </p:txBody>
      </p:sp>
    </p:spTree>
    <p:extLst>
      <p:ext uri="{BB962C8B-B14F-4D97-AF65-F5344CB8AC3E}">
        <p14:creationId xmlns:p14="http://schemas.microsoft.com/office/powerpoint/2010/main" val="26351322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913A21F7-A3AB-7A4D-AEBA-739A70331FC4}" type="datetimeFigureOut">
              <a:rPr lang="en-US" smtClean="0"/>
              <a:t>09/12/2016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1FC564-AC2C-AA47-ACBC-020A74E615A3}" type="slidenum">
              <a:rPr lang="en-US" smtClean="0"/>
              <a:t>‹#›</a:t>
            </a:fld>
            <a:endParaRPr lang="en-US"/>
          </a:p>
        </p:txBody>
      </p:sp>
    </p:spTree>
    <p:extLst>
      <p:ext uri="{BB962C8B-B14F-4D97-AF65-F5344CB8AC3E}">
        <p14:creationId xmlns:p14="http://schemas.microsoft.com/office/powerpoint/2010/main" val="1796152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913A21F7-A3AB-7A4D-AEBA-739A70331FC4}" type="datetimeFigureOut">
              <a:rPr lang="en-US" smtClean="0"/>
              <a:t>09/12/2016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1FC564-AC2C-AA47-ACBC-020A74E615A3}" type="slidenum">
              <a:rPr lang="en-US" smtClean="0"/>
              <a:t>‹#›</a:t>
            </a:fld>
            <a:endParaRPr lang="en-US"/>
          </a:p>
        </p:txBody>
      </p:sp>
    </p:spTree>
    <p:extLst>
      <p:ext uri="{BB962C8B-B14F-4D97-AF65-F5344CB8AC3E}">
        <p14:creationId xmlns:p14="http://schemas.microsoft.com/office/powerpoint/2010/main" val="205111736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3A21F7-A3AB-7A4D-AEBA-739A70331FC4}" type="datetimeFigureOut">
              <a:rPr lang="en-US" smtClean="0"/>
              <a:t>09/12/2016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1FC564-AC2C-AA47-ACBC-020A74E615A3}" type="slidenum">
              <a:rPr lang="en-US" smtClean="0"/>
              <a:t>‹#›</a:t>
            </a:fld>
            <a:endParaRPr lang="en-US"/>
          </a:p>
        </p:txBody>
      </p:sp>
    </p:spTree>
    <p:extLst>
      <p:ext uri="{BB962C8B-B14F-4D97-AF65-F5344CB8AC3E}">
        <p14:creationId xmlns:p14="http://schemas.microsoft.com/office/powerpoint/2010/main" val="26156154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4.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4.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1.xml"/><Relationship Id="rId2" Type="http://schemas.openxmlformats.org/officeDocument/2006/relationships/diagramData" Target="../diagrams/data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p:cNvGraphicFramePr>
          <p:nvPr>
            <p:extLst>
              <p:ext uri="{D42A27DB-BD31-4B8C-83A1-F6EECF244321}">
                <p14:modId xmlns:p14="http://schemas.microsoft.com/office/powerpoint/2010/main" val="3093071278"/>
              </p:ext>
            </p:extLst>
          </p:nvPr>
        </p:nvGraphicFramePr>
        <p:xfrm>
          <a:off x="539750" y="3766776"/>
          <a:ext cx="8136706" cy="22692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675003" y="742672"/>
            <a:ext cx="7722490" cy="3046988"/>
          </a:xfrm>
          <a:prstGeom prst="rect">
            <a:avLst/>
          </a:prstGeom>
          <a:noFill/>
        </p:spPr>
        <p:txBody>
          <a:bodyPr wrap="square" rtlCol="0">
            <a:spAutoFit/>
          </a:bodyPr>
          <a:lstStyle/>
          <a:p>
            <a:pPr algn="ctr"/>
            <a:r>
              <a:rPr lang="en-US" sz="4800" b="1" dirty="0" smtClean="0">
                <a:latin typeface="Arial"/>
                <a:cs typeface="Arial"/>
              </a:rPr>
              <a:t>Early Help:</a:t>
            </a:r>
          </a:p>
          <a:p>
            <a:pPr algn="ctr"/>
            <a:endParaRPr lang="en-US" sz="4800" b="1" dirty="0">
              <a:latin typeface="Arial"/>
              <a:cs typeface="Arial"/>
            </a:endParaRPr>
          </a:p>
          <a:p>
            <a:pPr algn="ctr"/>
            <a:r>
              <a:rPr lang="en-US" sz="4800" b="1" dirty="0" smtClean="0">
                <a:latin typeface="Arial"/>
                <a:cs typeface="Arial"/>
              </a:rPr>
              <a:t>Outcomes and Plans Workshop</a:t>
            </a:r>
            <a:endParaRPr lang="en-US" sz="4800" b="1" dirty="0">
              <a:latin typeface="Arial"/>
              <a:cs typeface="Arial"/>
            </a:endParaRPr>
          </a:p>
        </p:txBody>
      </p:sp>
    </p:spTree>
    <p:extLst>
      <p:ext uri="{BB962C8B-B14F-4D97-AF65-F5344CB8AC3E}">
        <p14:creationId xmlns:p14="http://schemas.microsoft.com/office/powerpoint/2010/main" val="31246760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Box 1"/>
          <p:cNvSpPr txBox="1">
            <a:spLocks noChangeArrowheads="1"/>
          </p:cNvSpPr>
          <p:nvPr/>
        </p:nvSpPr>
        <p:spPr bwMode="auto">
          <a:xfrm>
            <a:off x="539750" y="1412875"/>
            <a:ext cx="8280400" cy="4154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defRPr/>
            </a:pPr>
            <a:r>
              <a:rPr lang="en-US" sz="3600" b="1" dirty="0" smtClean="0">
                <a:latin typeface="Arial" charset="0"/>
                <a:cs typeface="Arial" charset="0"/>
              </a:rPr>
              <a:t>Plan: </a:t>
            </a:r>
          </a:p>
          <a:p>
            <a:pPr>
              <a:defRPr/>
            </a:pPr>
            <a:endParaRPr lang="en-US" sz="3600" b="1" dirty="0" smtClean="0">
              <a:latin typeface="Arial" charset="0"/>
              <a:cs typeface="Arial" charset="0"/>
            </a:endParaRPr>
          </a:p>
          <a:p>
            <a:pPr marL="342900" indent="-342900">
              <a:buFont typeface="Arial"/>
              <a:buChar char="•"/>
              <a:defRPr/>
            </a:pPr>
            <a:r>
              <a:rPr lang="en-US" dirty="0" smtClean="0">
                <a:latin typeface="Arial" charset="0"/>
                <a:cs typeface="Arial" charset="0"/>
              </a:rPr>
              <a:t>Achieve the outcomes – direct link</a:t>
            </a:r>
          </a:p>
          <a:p>
            <a:pPr marL="342900" indent="-342900">
              <a:buFont typeface="Arial"/>
              <a:buChar char="•"/>
              <a:defRPr/>
            </a:pPr>
            <a:r>
              <a:rPr lang="en-US" dirty="0" smtClean="0">
                <a:latin typeface="Arial" charset="0"/>
                <a:cs typeface="Arial" charset="0"/>
              </a:rPr>
              <a:t>SMART</a:t>
            </a:r>
          </a:p>
          <a:p>
            <a:pPr marL="342900" indent="-342900">
              <a:buFont typeface="Arial"/>
              <a:buChar char="•"/>
              <a:defRPr/>
            </a:pPr>
            <a:r>
              <a:rPr lang="en-US" dirty="0" smtClean="0">
                <a:latin typeface="Arial" charset="0"/>
                <a:cs typeface="Arial" charset="0"/>
              </a:rPr>
              <a:t>Named</a:t>
            </a:r>
          </a:p>
          <a:p>
            <a:pPr marL="342900" indent="-342900">
              <a:buFont typeface="Arial"/>
              <a:buChar char="•"/>
              <a:defRPr/>
            </a:pPr>
            <a:r>
              <a:rPr lang="en-US" dirty="0" smtClean="0">
                <a:latin typeface="Arial" charset="0"/>
                <a:cs typeface="Arial" charset="0"/>
              </a:rPr>
              <a:t>Appropriate language</a:t>
            </a:r>
          </a:p>
          <a:p>
            <a:pPr marL="342900" indent="-342900">
              <a:buFont typeface="Arial"/>
              <a:buChar char="•"/>
              <a:defRPr/>
            </a:pPr>
            <a:r>
              <a:rPr lang="en-US" dirty="0" smtClean="0">
                <a:latin typeface="Arial" charset="0"/>
                <a:cs typeface="Arial" charset="0"/>
              </a:rPr>
              <a:t>Individual</a:t>
            </a:r>
          </a:p>
          <a:p>
            <a:pPr marL="342900" indent="-342900">
              <a:buFont typeface="Arial"/>
              <a:buChar char="•"/>
              <a:defRPr/>
            </a:pPr>
            <a:r>
              <a:rPr lang="en-US" dirty="0" smtClean="0">
                <a:latin typeface="Arial" charset="0"/>
                <a:cs typeface="Arial" charset="0"/>
              </a:rPr>
              <a:t>Who, what, where, when</a:t>
            </a:r>
          </a:p>
          <a:p>
            <a:pPr>
              <a:defRPr/>
            </a:pPr>
            <a:endParaRPr lang="en-US" dirty="0" smtClean="0">
              <a:latin typeface="Arial" charset="0"/>
              <a:cs typeface="Arial" charset="0"/>
            </a:endParaRPr>
          </a:p>
          <a:p>
            <a:pPr>
              <a:defRPr/>
            </a:pPr>
            <a:endParaRPr lang="en-US" dirty="0" smtClean="0"/>
          </a:p>
        </p:txBody>
      </p:sp>
    </p:spTree>
    <p:extLst>
      <p:ext uri="{BB962C8B-B14F-4D97-AF65-F5344CB8AC3E}">
        <p14:creationId xmlns:p14="http://schemas.microsoft.com/office/powerpoint/2010/main" val="179975519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2128"/>
            <a:ext cx="8229600" cy="1143000"/>
          </a:xfrm>
        </p:spPr>
        <p:txBody>
          <a:bodyPr>
            <a:normAutofit fontScale="90000"/>
          </a:bodyPr>
          <a:lstStyle/>
          <a:p>
            <a:r>
              <a:rPr lang="en-GB" b="1" dirty="0">
                <a:solidFill>
                  <a:srgbClr val="000000"/>
                </a:solidFill>
                <a:latin typeface="Arial"/>
                <a:ea typeface="ＭＳ Ｐゴシック" pitchFamily="34" charset="-128"/>
                <a:cs typeface="Arial"/>
              </a:rPr>
              <a:t>Top tips</a:t>
            </a:r>
            <a:r>
              <a:rPr lang="en-US" b="1" dirty="0">
                <a:solidFill>
                  <a:srgbClr val="000000"/>
                </a:solidFill>
                <a:latin typeface="Arial"/>
                <a:ea typeface="ＭＳ Ｐゴシック" pitchFamily="34" charset="-128"/>
                <a:cs typeface="Arial"/>
              </a:rPr>
              <a:t/>
            </a:r>
            <a:br>
              <a:rPr lang="en-US" b="1" dirty="0">
                <a:solidFill>
                  <a:srgbClr val="000000"/>
                </a:solidFill>
                <a:latin typeface="Arial"/>
                <a:ea typeface="ＭＳ Ｐゴシック" pitchFamily="34" charset="-128"/>
                <a:cs typeface="Arial"/>
              </a:rPr>
            </a:br>
            <a:endParaRPr lang="en-US" dirty="0">
              <a:solidFill>
                <a:srgbClr val="000000"/>
              </a:solidFill>
              <a:latin typeface="Arial"/>
              <a:cs typeface="Arial"/>
            </a:endParaRPr>
          </a:p>
        </p:txBody>
      </p:sp>
      <p:sp>
        <p:nvSpPr>
          <p:cNvPr id="3" name="Content Placeholder 2"/>
          <p:cNvSpPr>
            <a:spLocks noGrp="1"/>
          </p:cNvSpPr>
          <p:nvPr>
            <p:ph idx="1"/>
          </p:nvPr>
        </p:nvSpPr>
        <p:spPr/>
        <p:txBody>
          <a:bodyPr>
            <a:normAutofit fontScale="92500" lnSpcReduction="10000"/>
          </a:bodyPr>
          <a:lstStyle/>
          <a:p>
            <a:r>
              <a:rPr lang="en-US" dirty="0">
                <a:solidFill>
                  <a:srgbClr val="000000"/>
                </a:solidFill>
                <a:latin typeface="Arial" charset="0"/>
                <a:ea typeface="ＭＳ Ｐゴシック" charset="0"/>
              </a:rPr>
              <a:t>When writing your outcome you may find it helpful to do the following….</a:t>
            </a:r>
            <a:r>
              <a:rPr lang="en-US" dirty="0" smtClean="0">
                <a:solidFill>
                  <a:srgbClr val="000000"/>
                </a:solidFill>
                <a:latin typeface="Arial" charset="0"/>
                <a:ea typeface="ＭＳ Ｐゴシック" charset="0"/>
              </a:rPr>
              <a:t>.</a:t>
            </a:r>
          </a:p>
          <a:p>
            <a:endParaRPr lang="en-US" dirty="0">
              <a:solidFill>
                <a:srgbClr val="000000"/>
              </a:solidFill>
              <a:latin typeface="Arial" charset="0"/>
              <a:ea typeface="ＭＳ Ｐゴシック" charset="0"/>
            </a:endParaRPr>
          </a:p>
          <a:p>
            <a:pPr>
              <a:lnSpc>
                <a:spcPct val="90000"/>
              </a:lnSpc>
              <a:defRPr/>
            </a:pPr>
            <a:endParaRPr lang="en-GB" dirty="0">
              <a:solidFill>
                <a:srgbClr val="000000"/>
              </a:solidFill>
              <a:latin typeface="Times New Roman" pitchFamily="18" charset="0"/>
              <a:ea typeface="ＭＳ Ｐゴシック" pitchFamily="34" charset="-128"/>
            </a:endParaRPr>
          </a:p>
          <a:p>
            <a:pPr>
              <a:lnSpc>
                <a:spcPct val="90000"/>
              </a:lnSpc>
              <a:buFont typeface="Wingdings" pitchFamily="2" charset="2"/>
              <a:buChar char="ü"/>
              <a:defRPr/>
            </a:pPr>
            <a:r>
              <a:rPr lang="en-GB" dirty="0">
                <a:solidFill>
                  <a:srgbClr val="000000"/>
                </a:solidFill>
                <a:ea typeface="ＭＳ Ｐゴシック" pitchFamily="34" charset="-128"/>
              </a:rPr>
              <a:t>Write your outcome as though it has already been achieved-it makes it more compelling</a:t>
            </a:r>
          </a:p>
          <a:p>
            <a:pPr>
              <a:lnSpc>
                <a:spcPct val="90000"/>
              </a:lnSpc>
              <a:buFont typeface="Wingdings" pitchFamily="2" charset="2"/>
              <a:buChar char="ü"/>
              <a:defRPr/>
            </a:pPr>
            <a:endParaRPr lang="en-GB" dirty="0">
              <a:solidFill>
                <a:srgbClr val="000000"/>
              </a:solidFill>
              <a:ea typeface="ＭＳ Ｐゴシック" pitchFamily="34" charset="-128"/>
            </a:endParaRPr>
          </a:p>
          <a:p>
            <a:pPr>
              <a:lnSpc>
                <a:spcPct val="90000"/>
              </a:lnSpc>
              <a:buFont typeface="Wingdings" pitchFamily="2" charset="2"/>
              <a:buChar char="ü"/>
              <a:defRPr/>
            </a:pPr>
            <a:r>
              <a:rPr lang="en-GB" dirty="0">
                <a:solidFill>
                  <a:srgbClr val="000000"/>
                </a:solidFill>
                <a:ea typeface="ＭＳ Ｐゴシック" pitchFamily="34" charset="-128"/>
              </a:rPr>
              <a:t>Write it as positively moving towards something you want to achieve rather than away from something you want to avoid</a:t>
            </a:r>
          </a:p>
          <a:p>
            <a:endParaRPr lang="en-US" dirty="0"/>
          </a:p>
        </p:txBody>
      </p:sp>
    </p:spTree>
    <p:extLst>
      <p:ext uri="{BB962C8B-B14F-4D97-AF65-F5344CB8AC3E}">
        <p14:creationId xmlns:p14="http://schemas.microsoft.com/office/powerpoint/2010/main" val="3103543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Think about</a:t>
            </a:r>
            <a:endParaRPr lang="en-US" b="1" dirty="0"/>
          </a:p>
        </p:txBody>
      </p:sp>
      <p:sp>
        <p:nvSpPr>
          <p:cNvPr id="3" name="Content Placeholder 2"/>
          <p:cNvSpPr>
            <a:spLocks noGrp="1"/>
          </p:cNvSpPr>
          <p:nvPr>
            <p:ph idx="1"/>
          </p:nvPr>
        </p:nvSpPr>
        <p:spPr/>
        <p:txBody>
          <a:bodyPr/>
          <a:lstStyle/>
          <a:p>
            <a:r>
              <a:rPr lang="en-GB" dirty="0" smtClean="0">
                <a:solidFill>
                  <a:srgbClr val="000000"/>
                </a:solidFill>
                <a:latin typeface="Arial" charset="0"/>
                <a:ea typeface="ＭＳ Ｐゴシック" charset="0"/>
              </a:rPr>
              <a:t>If you got your outcome, what would it… </a:t>
            </a:r>
          </a:p>
          <a:p>
            <a:r>
              <a:rPr lang="en-GB" dirty="0" smtClean="0">
                <a:solidFill>
                  <a:srgbClr val="000000"/>
                </a:solidFill>
                <a:latin typeface="Arial" charset="0"/>
                <a:ea typeface="ＭＳ Ｐゴシック" charset="0"/>
              </a:rPr>
              <a:t>Give you? </a:t>
            </a:r>
          </a:p>
          <a:p>
            <a:r>
              <a:rPr lang="en-GB" dirty="0" smtClean="0">
                <a:solidFill>
                  <a:srgbClr val="000000"/>
                </a:solidFill>
                <a:latin typeface="Arial" charset="0"/>
                <a:ea typeface="ＭＳ Ｐゴシック" charset="0"/>
              </a:rPr>
              <a:t>Do for you? </a:t>
            </a:r>
          </a:p>
          <a:p>
            <a:r>
              <a:rPr lang="en-GB" dirty="0" smtClean="0">
                <a:solidFill>
                  <a:srgbClr val="000000"/>
                </a:solidFill>
                <a:latin typeface="Arial" charset="0"/>
                <a:ea typeface="ＭＳ Ｐゴシック" charset="0"/>
              </a:rPr>
              <a:t>Make possible for you? </a:t>
            </a:r>
          </a:p>
          <a:p>
            <a:endParaRPr lang="en-US" dirty="0"/>
          </a:p>
        </p:txBody>
      </p:sp>
    </p:spTree>
    <p:extLst>
      <p:ext uri="{BB962C8B-B14F-4D97-AF65-F5344CB8AC3E}">
        <p14:creationId xmlns:p14="http://schemas.microsoft.com/office/powerpoint/2010/main" val="8134561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1" descr="alalia.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86163" y="2511425"/>
            <a:ext cx="5557837" cy="434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7" name="Rectangle 2"/>
          <p:cNvSpPr>
            <a:spLocks noChangeArrowheads="1"/>
          </p:cNvSpPr>
          <p:nvPr/>
        </p:nvSpPr>
        <p:spPr bwMode="auto">
          <a:xfrm>
            <a:off x="3586163" y="658813"/>
            <a:ext cx="5214937"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defRPr/>
            </a:pPr>
            <a:r>
              <a:rPr lang="en-GB" sz="4000" dirty="0">
                <a:solidFill>
                  <a:srgbClr val="000000"/>
                </a:solidFill>
                <a:latin typeface="Arial"/>
                <a:ea typeface="ＭＳ Ｐゴシック" pitchFamily="34" charset="-128"/>
                <a:cs typeface="Arial"/>
              </a:rPr>
              <a:t>5 hours of speech and language therapy</a:t>
            </a:r>
            <a:endParaRPr lang="en-US" sz="4000" dirty="0">
              <a:solidFill>
                <a:srgbClr val="000000"/>
              </a:solidFill>
              <a:latin typeface="Arial"/>
              <a:ea typeface="ＭＳ Ｐゴシック" pitchFamily="34" charset="-128"/>
              <a:cs typeface="Arial"/>
            </a:endParaRPr>
          </a:p>
        </p:txBody>
      </p:sp>
      <p:sp>
        <p:nvSpPr>
          <p:cNvPr id="57348" name="Rectangle 3"/>
          <p:cNvSpPr>
            <a:spLocks noChangeArrowheads="1"/>
          </p:cNvSpPr>
          <p:nvPr/>
        </p:nvSpPr>
        <p:spPr bwMode="auto">
          <a:xfrm>
            <a:off x="203200" y="235462"/>
            <a:ext cx="3082925" cy="5749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90000"/>
              </a:lnSpc>
              <a:defRPr/>
            </a:pPr>
            <a:r>
              <a:rPr lang="en-GB" sz="2400" b="1" dirty="0">
                <a:solidFill>
                  <a:srgbClr val="000000"/>
                </a:solidFill>
                <a:latin typeface="Arial"/>
                <a:ea typeface="ＭＳ Ｐゴシック" pitchFamily="34" charset="-128"/>
                <a:cs typeface="Arial"/>
              </a:rPr>
              <a:t>What would that</a:t>
            </a:r>
            <a:r>
              <a:rPr lang="en-GB" sz="2400" b="1" dirty="0" smtClean="0">
                <a:solidFill>
                  <a:srgbClr val="000000"/>
                </a:solidFill>
                <a:latin typeface="Arial"/>
                <a:ea typeface="ＭＳ Ｐゴシック" pitchFamily="34" charset="-128"/>
                <a:cs typeface="Arial"/>
              </a:rPr>
              <a:t>:</a:t>
            </a:r>
          </a:p>
          <a:p>
            <a:pPr algn="just">
              <a:lnSpc>
                <a:spcPct val="90000"/>
              </a:lnSpc>
              <a:defRPr/>
            </a:pPr>
            <a:endParaRPr lang="en-GB" sz="2400" b="1" dirty="0">
              <a:solidFill>
                <a:srgbClr val="000000"/>
              </a:solidFill>
              <a:latin typeface="Arial"/>
              <a:ea typeface="ＭＳ Ｐゴシック" pitchFamily="34" charset="-128"/>
              <a:cs typeface="Arial"/>
            </a:endParaRPr>
          </a:p>
          <a:p>
            <a:pPr algn="just">
              <a:lnSpc>
                <a:spcPct val="90000"/>
              </a:lnSpc>
              <a:defRPr/>
            </a:pPr>
            <a:r>
              <a:rPr lang="en-GB" sz="2400" b="1" dirty="0">
                <a:solidFill>
                  <a:srgbClr val="000000"/>
                </a:solidFill>
                <a:latin typeface="Arial"/>
                <a:ea typeface="ＭＳ Ｐゴシック" pitchFamily="34" charset="-128"/>
                <a:cs typeface="Arial"/>
              </a:rPr>
              <a:t>Give you? </a:t>
            </a:r>
          </a:p>
          <a:p>
            <a:pPr>
              <a:lnSpc>
                <a:spcPct val="90000"/>
              </a:lnSpc>
              <a:buFont typeface="Arial" pitchFamily="34" charset="0"/>
              <a:buChar char="•"/>
              <a:defRPr/>
            </a:pPr>
            <a:r>
              <a:rPr lang="en-GB" sz="2400" dirty="0">
                <a:solidFill>
                  <a:srgbClr val="000000"/>
                </a:solidFill>
                <a:latin typeface="Arial"/>
                <a:ea typeface="ＭＳ Ｐゴシック" pitchFamily="34" charset="-128"/>
                <a:cs typeface="Arial"/>
              </a:rPr>
              <a:t>Time with a speech therapist</a:t>
            </a:r>
          </a:p>
          <a:p>
            <a:pPr algn="just">
              <a:lnSpc>
                <a:spcPct val="90000"/>
              </a:lnSpc>
              <a:defRPr/>
            </a:pPr>
            <a:endParaRPr lang="en-GB" sz="2400" dirty="0" smtClean="0">
              <a:solidFill>
                <a:srgbClr val="000000"/>
              </a:solidFill>
              <a:latin typeface="Arial"/>
              <a:ea typeface="ＭＳ Ｐゴシック" pitchFamily="34" charset="-128"/>
              <a:cs typeface="Arial"/>
            </a:endParaRPr>
          </a:p>
          <a:p>
            <a:pPr algn="just">
              <a:lnSpc>
                <a:spcPct val="90000"/>
              </a:lnSpc>
              <a:defRPr/>
            </a:pPr>
            <a:r>
              <a:rPr lang="en-GB" sz="2400" b="1" dirty="0" smtClean="0">
                <a:solidFill>
                  <a:srgbClr val="000000"/>
                </a:solidFill>
                <a:latin typeface="Arial"/>
                <a:ea typeface="ＭＳ Ｐゴシック" pitchFamily="34" charset="-128"/>
                <a:cs typeface="Arial"/>
              </a:rPr>
              <a:t>Do </a:t>
            </a:r>
            <a:r>
              <a:rPr lang="en-GB" sz="2400" b="1" dirty="0">
                <a:solidFill>
                  <a:srgbClr val="000000"/>
                </a:solidFill>
                <a:latin typeface="Arial"/>
                <a:ea typeface="ＭＳ Ｐゴシック" pitchFamily="34" charset="-128"/>
                <a:cs typeface="Arial"/>
              </a:rPr>
              <a:t>for you? </a:t>
            </a:r>
          </a:p>
          <a:p>
            <a:pPr>
              <a:lnSpc>
                <a:spcPct val="90000"/>
              </a:lnSpc>
              <a:buFont typeface="Arial" pitchFamily="34" charset="0"/>
              <a:buChar char="•"/>
              <a:defRPr/>
            </a:pPr>
            <a:r>
              <a:rPr lang="en-GB" sz="2400" dirty="0">
                <a:solidFill>
                  <a:srgbClr val="000000"/>
                </a:solidFill>
                <a:latin typeface="Arial"/>
                <a:ea typeface="ＭＳ Ｐゴシック" pitchFamily="34" charset="-128"/>
                <a:cs typeface="Arial"/>
              </a:rPr>
              <a:t>Help me be more easily understood by my friends</a:t>
            </a:r>
          </a:p>
          <a:p>
            <a:pPr algn="just">
              <a:lnSpc>
                <a:spcPct val="90000"/>
              </a:lnSpc>
              <a:defRPr/>
            </a:pPr>
            <a:endParaRPr lang="en-GB" sz="2400" dirty="0" smtClean="0">
              <a:solidFill>
                <a:srgbClr val="000000"/>
              </a:solidFill>
              <a:latin typeface="Arial"/>
              <a:ea typeface="ＭＳ Ｐゴシック" pitchFamily="34" charset="-128"/>
              <a:cs typeface="Arial"/>
            </a:endParaRPr>
          </a:p>
          <a:p>
            <a:pPr algn="just">
              <a:lnSpc>
                <a:spcPct val="90000"/>
              </a:lnSpc>
              <a:defRPr/>
            </a:pPr>
            <a:r>
              <a:rPr lang="en-GB" sz="2400" b="1" dirty="0" smtClean="0">
                <a:solidFill>
                  <a:srgbClr val="000000"/>
                </a:solidFill>
                <a:latin typeface="Arial"/>
                <a:ea typeface="ＭＳ Ｐゴシック" pitchFamily="34" charset="-128"/>
                <a:cs typeface="Arial"/>
              </a:rPr>
              <a:t>Make </a:t>
            </a:r>
            <a:r>
              <a:rPr lang="en-GB" sz="2400" b="1" dirty="0">
                <a:solidFill>
                  <a:srgbClr val="000000"/>
                </a:solidFill>
                <a:latin typeface="Arial"/>
                <a:ea typeface="ＭＳ Ｐゴシック" pitchFamily="34" charset="-128"/>
                <a:cs typeface="Arial"/>
              </a:rPr>
              <a:t>possible for you?</a:t>
            </a:r>
          </a:p>
          <a:p>
            <a:pPr>
              <a:lnSpc>
                <a:spcPct val="90000"/>
              </a:lnSpc>
              <a:buFont typeface="Arial" pitchFamily="34" charset="0"/>
              <a:buChar char="•"/>
              <a:defRPr/>
            </a:pPr>
            <a:r>
              <a:rPr lang="en-GB" sz="2400" dirty="0">
                <a:solidFill>
                  <a:srgbClr val="000000"/>
                </a:solidFill>
                <a:latin typeface="Arial"/>
                <a:ea typeface="ＭＳ Ｐゴシック" pitchFamily="34" charset="-128"/>
                <a:cs typeface="Arial"/>
              </a:rPr>
              <a:t>Friendship</a:t>
            </a:r>
          </a:p>
          <a:p>
            <a:pPr>
              <a:lnSpc>
                <a:spcPct val="90000"/>
              </a:lnSpc>
              <a:buFont typeface="Arial" pitchFamily="34" charset="0"/>
              <a:buChar char="•"/>
              <a:defRPr/>
            </a:pPr>
            <a:r>
              <a:rPr lang="en-GB" sz="2400" dirty="0">
                <a:solidFill>
                  <a:srgbClr val="000000"/>
                </a:solidFill>
                <a:latin typeface="Arial"/>
                <a:ea typeface="ＭＳ Ｐゴシック" pitchFamily="34" charset="-128"/>
                <a:cs typeface="Arial"/>
              </a:rPr>
              <a:t>Social activities</a:t>
            </a:r>
          </a:p>
          <a:p>
            <a:pPr>
              <a:lnSpc>
                <a:spcPct val="90000"/>
              </a:lnSpc>
              <a:buFont typeface="Arial" pitchFamily="34" charset="0"/>
              <a:buChar char="•"/>
              <a:defRPr/>
            </a:pPr>
            <a:r>
              <a:rPr lang="en-GB" sz="2400" dirty="0">
                <a:solidFill>
                  <a:srgbClr val="000000"/>
                </a:solidFill>
                <a:latin typeface="Arial"/>
                <a:ea typeface="ＭＳ Ｐゴシック" pitchFamily="34" charset="-128"/>
                <a:cs typeface="Arial"/>
              </a:rPr>
              <a:t>Feel confident around other people</a:t>
            </a:r>
          </a:p>
        </p:txBody>
      </p:sp>
    </p:spTree>
    <p:extLst>
      <p:ext uri="{BB962C8B-B14F-4D97-AF65-F5344CB8AC3E}">
        <p14:creationId xmlns:p14="http://schemas.microsoft.com/office/powerpoint/2010/main" val="22840714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1" descr="alalia.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86163" y="2511425"/>
            <a:ext cx="5557837" cy="434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8" name="Rectangle 4"/>
          <p:cNvSpPr>
            <a:spLocks noChangeArrowheads="1"/>
          </p:cNvSpPr>
          <p:nvPr/>
        </p:nvSpPr>
        <p:spPr bwMode="auto">
          <a:xfrm>
            <a:off x="698536" y="461012"/>
            <a:ext cx="420052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4000" b="1" dirty="0">
                <a:solidFill>
                  <a:srgbClr val="000000"/>
                </a:solidFill>
                <a:latin typeface="Arial"/>
                <a:cs typeface="Arial"/>
              </a:rPr>
              <a:t>So what is the real outcome</a:t>
            </a:r>
            <a:r>
              <a:rPr lang="en-GB" sz="4000" b="1" dirty="0" smtClean="0">
                <a:solidFill>
                  <a:srgbClr val="000000"/>
                </a:solidFill>
                <a:latin typeface="Arial"/>
                <a:cs typeface="Arial"/>
              </a:rPr>
              <a:t>?</a:t>
            </a:r>
            <a:endParaRPr lang="en-US" sz="4000" b="1" dirty="0">
              <a:solidFill>
                <a:srgbClr val="000000"/>
              </a:solidFill>
              <a:latin typeface="Arial"/>
              <a:cs typeface="Arial"/>
            </a:endParaRPr>
          </a:p>
        </p:txBody>
      </p:sp>
      <p:sp>
        <p:nvSpPr>
          <p:cNvPr id="58372" name="Rectangle 5"/>
          <p:cNvSpPr>
            <a:spLocks noChangeArrowheads="1"/>
          </p:cNvSpPr>
          <p:nvPr/>
        </p:nvSpPr>
        <p:spPr bwMode="auto">
          <a:xfrm>
            <a:off x="184150" y="2230438"/>
            <a:ext cx="3014663"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1">
              <a:defRPr/>
            </a:pPr>
            <a:r>
              <a:rPr lang="en-GB" sz="2800" dirty="0">
                <a:solidFill>
                  <a:srgbClr val="000000"/>
                </a:solidFill>
                <a:latin typeface="Arial"/>
                <a:ea typeface="ＭＳ Ｐゴシック" pitchFamily="34" charset="-128"/>
                <a:cs typeface="Arial"/>
              </a:rPr>
              <a:t>I am understood by my friends and I can play with them at the after school club everyday.</a:t>
            </a:r>
          </a:p>
        </p:txBody>
      </p:sp>
    </p:spTree>
    <p:extLst>
      <p:ext uri="{BB962C8B-B14F-4D97-AF65-F5344CB8AC3E}">
        <p14:creationId xmlns:p14="http://schemas.microsoft.com/office/powerpoint/2010/main" val="16589366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1" descr="alalia.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86163" y="2511425"/>
            <a:ext cx="5557837" cy="434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5" name="Rectangle 4"/>
          <p:cNvSpPr>
            <a:spLocks noChangeArrowheads="1"/>
          </p:cNvSpPr>
          <p:nvPr/>
        </p:nvSpPr>
        <p:spPr bwMode="auto">
          <a:xfrm>
            <a:off x="4040188" y="326997"/>
            <a:ext cx="420052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GB" sz="3200" b="1" dirty="0">
                <a:solidFill>
                  <a:srgbClr val="000000"/>
                </a:solidFill>
                <a:latin typeface="Arial"/>
                <a:ea typeface="ＭＳ Ｐゴシック" pitchFamily="34" charset="-128"/>
                <a:cs typeface="Arial"/>
              </a:rPr>
              <a:t>So what possible </a:t>
            </a:r>
            <a:r>
              <a:rPr lang="en-GB" sz="3200" b="1" dirty="0" smtClean="0">
                <a:solidFill>
                  <a:srgbClr val="000000"/>
                </a:solidFill>
                <a:latin typeface="Arial"/>
                <a:ea typeface="ＭＳ Ｐゴシック" pitchFamily="34" charset="-128"/>
                <a:cs typeface="Arial"/>
              </a:rPr>
              <a:t>actions on the plan </a:t>
            </a:r>
            <a:r>
              <a:rPr lang="en-GB" sz="3200" b="1" dirty="0">
                <a:solidFill>
                  <a:srgbClr val="000000"/>
                </a:solidFill>
                <a:latin typeface="Arial"/>
                <a:ea typeface="ＭＳ Ｐゴシック" pitchFamily="34" charset="-128"/>
                <a:cs typeface="Arial"/>
              </a:rPr>
              <a:t>might there be?</a:t>
            </a:r>
            <a:endParaRPr lang="en-US" sz="3200" b="1" dirty="0">
              <a:solidFill>
                <a:srgbClr val="000000"/>
              </a:solidFill>
              <a:latin typeface="Arial"/>
              <a:ea typeface="ＭＳ Ｐゴシック" pitchFamily="34" charset="-128"/>
              <a:cs typeface="Arial"/>
            </a:endParaRPr>
          </a:p>
        </p:txBody>
      </p:sp>
      <p:sp>
        <p:nvSpPr>
          <p:cNvPr id="59396" name="Rectangle 5"/>
          <p:cNvSpPr>
            <a:spLocks noChangeArrowheads="1"/>
          </p:cNvSpPr>
          <p:nvPr/>
        </p:nvSpPr>
        <p:spPr bwMode="auto">
          <a:xfrm>
            <a:off x="250825" y="698981"/>
            <a:ext cx="3014663" cy="5632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Arial" pitchFamily="34" charset="0"/>
              <a:buChar char="•"/>
              <a:defRPr/>
            </a:pPr>
            <a:r>
              <a:rPr lang="en-GB" sz="2400" dirty="0">
                <a:solidFill>
                  <a:srgbClr val="000000"/>
                </a:solidFill>
                <a:latin typeface="Arial"/>
                <a:ea typeface="ＭＳ Ｐゴシック" pitchFamily="34" charset="-128"/>
                <a:cs typeface="Arial"/>
              </a:rPr>
              <a:t> Speech and language </a:t>
            </a:r>
            <a:r>
              <a:rPr lang="en-GB" sz="2400" dirty="0" smtClean="0">
                <a:solidFill>
                  <a:srgbClr val="000000"/>
                </a:solidFill>
                <a:latin typeface="Arial"/>
                <a:ea typeface="ＭＳ Ｐゴシック" pitchFamily="34" charset="-128"/>
                <a:cs typeface="Arial"/>
              </a:rPr>
              <a:t>therapy</a:t>
            </a:r>
          </a:p>
          <a:p>
            <a:pPr>
              <a:buFont typeface="Arial" pitchFamily="34" charset="0"/>
              <a:buChar char="•"/>
              <a:defRPr/>
            </a:pPr>
            <a:endParaRPr lang="en-GB" sz="2400" dirty="0">
              <a:solidFill>
                <a:srgbClr val="000000"/>
              </a:solidFill>
              <a:latin typeface="Arial"/>
              <a:ea typeface="ＭＳ Ｐゴシック" pitchFamily="34" charset="-128"/>
              <a:cs typeface="Arial"/>
            </a:endParaRPr>
          </a:p>
          <a:p>
            <a:pPr>
              <a:buFont typeface="Arial" pitchFamily="34" charset="0"/>
              <a:buChar char="•"/>
              <a:defRPr/>
            </a:pPr>
            <a:r>
              <a:rPr lang="en-GB" sz="2400" dirty="0">
                <a:solidFill>
                  <a:srgbClr val="000000"/>
                </a:solidFill>
                <a:latin typeface="Arial"/>
                <a:ea typeface="ＭＳ Ｐゴシック" pitchFamily="34" charset="-128"/>
                <a:cs typeface="Arial"/>
              </a:rPr>
              <a:t>Help in the classroom including my </a:t>
            </a:r>
            <a:r>
              <a:rPr lang="en-GB" sz="2400" dirty="0" smtClean="0">
                <a:solidFill>
                  <a:srgbClr val="000000"/>
                </a:solidFill>
                <a:latin typeface="Arial"/>
                <a:ea typeface="ＭＳ Ｐゴシック" pitchFamily="34" charset="-128"/>
                <a:cs typeface="Arial"/>
              </a:rPr>
              <a:t>friends</a:t>
            </a:r>
          </a:p>
          <a:p>
            <a:pPr>
              <a:buFont typeface="Arial" pitchFamily="34" charset="0"/>
              <a:buChar char="•"/>
              <a:defRPr/>
            </a:pPr>
            <a:endParaRPr lang="en-GB" sz="2400" dirty="0">
              <a:solidFill>
                <a:srgbClr val="000000"/>
              </a:solidFill>
              <a:latin typeface="Arial"/>
              <a:ea typeface="ＭＳ Ｐゴシック" pitchFamily="34" charset="-128"/>
              <a:cs typeface="Arial"/>
            </a:endParaRPr>
          </a:p>
          <a:p>
            <a:pPr>
              <a:buFont typeface="Arial" pitchFamily="34" charset="0"/>
              <a:buChar char="•"/>
              <a:defRPr/>
            </a:pPr>
            <a:r>
              <a:rPr lang="en-GB" sz="2400" dirty="0">
                <a:solidFill>
                  <a:srgbClr val="000000"/>
                </a:solidFill>
                <a:latin typeface="Arial"/>
                <a:ea typeface="ＭＳ Ｐゴシック" pitchFamily="34" charset="-128"/>
                <a:cs typeface="Arial"/>
              </a:rPr>
              <a:t>Social activities outside of </a:t>
            </a:r>
            <a:r>
              <a:rPr lang="en-GB" sz="2400" dirty="0" smtClean="0">
                <a:solidFill>
                  <a:srgbClr val="000000"/>
                </a:solidFill>
                <a:latin typeface="Arial"/>
                <a:ea typeface="ＭＳ Ｐゴシック" pitchFamily="34" charset="-128"/>
                <a:cs typeface="Arial"/>
              </a:rPr>
              <a:t>school</a:t>
            </a:r>
          </a:p>
          <a:p>
            <a:pPr>
              <a:buFont typeface="Arial" pitchFamily="34" charset="0"/>
              <a:buChar char="•"/>
              <a:defRPr/>
            </a:pPr>
            <a:endParaRPr lang="en-GB" sz="2400" dirty="0">
              <a:solidFill>
                <a:srgbClr val="000000"/>
              </a:solidFill>
              <a:latin typeface="Arial"/>
              <a:ea typeface="ＭＳ Ｐゴシック" pitchFamily="34" charset="-128"/>
              <a:cs typeface="Arial"/>
            </a:endParaRPr>
          </a:p>
          <a:p>
            <a:pPr>
              <a:buFont typeface="Arial" pitchFamily="34" charset="0"/>
              <a:buChar char="•"/>
              <a:defRPr/>
            </a:pPr>
            <a:r>
              <a:rPr lang="en-GB" sz="2400" dirty="0">
                <a:solidFill>
                  <a:srgbClr val="000000"/>
                </a:solidFill>
                <a:latin typeface="Arial"/>
                <a:ea typeface="ＭＳ Ｐゴシック" pitchFamily="34" charset="-128"/>
                <a:cs typeface="Arial"/>
              </a:rPr>
              <a:t>Differentiated </a:t>
            </a:r>
            <a:r>
              <a:rPr lang="en-GB" sz="2400" dirty="0" smtClean="0">
                <a:solidFill>
                  <a:srgbClr val="000000"/>
                </a:solidFill>
                <a:latin typeface="Arial"/>
                <a:ea typeface="ＭＳ Ｐゴシック" pitchFamily="34" charset="-128"/>
                <a:cs typeface="Arial"/>
              </a:rPr>
              <a:t>curriculum</a:t>
            </a:r>
          </a:p>
          <a:p>
            <a:pPr>
              <a:buFont typeface="Arial" pitchFamily="34" charset="0"/>
              <a:buChar char="•"/>
              <a:defRPr/>
            </a:pPr>
            <a:endParaRPr lang="en-GB" sz="2400" dirty="0">
              <a:solidFill>
                <a:srgbClr val="000000"/>
              </a:solidFill>
              <a:latin typeface="Arial"/>
              <a:ea typeface="ＭＳ Ｐゴシック" pitchFamily="34" charset="-128"/>
              <a:cs typeface="Arial"/>
            </a:endParaRPr>
          </a:p>
          <a:p>
            <a:pPr>
              <a:buFont typeface="Arial" pitchFamily="34" charset="0"/>
              <a:buChar char="•"/>
              <a:defRPr/>
            </a:pPr>
            <a:r>
              <a:rPr lang="en-GB" sz="2400" dirty="0">
                <a:solidFill>
                  <a:srgbClr val="000000"/>
                </a:solidFill>
                <a:latin typeface="Arial"/>
                <a:ea typeface="ＭＳ Ｐゴシック" pitchFamily="34" charset="-128"/>
                <a:cs typeface="Arial"/>
              </a:rPr>
              <a:t> My friends learn my signs</a:t>
            </a:r>
          </a:p>
        </p:txBody>
      </p:sp>
    </p:spTree>
    <p:extLst>
      <p:ext uri="{BB962C8B-B14F-4D97-AF65-F5344CB8AC3E}">
        <p14:creationId xmlns:p14="http://schemas.microsoft.com/office/powerpoint/2010/main" val="16420348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defRPr/>
            </a:pPr>
            <a:endParaRPr lang="en-US" sz="4400" b="1" dirty="0">
              <a:solidFill>
                <a:schemeClr val="tx2"/>
              </a:solidFill>
              <a:latin typeface="Helvetica Neue Light" charset="0"/>
              <a:cs typeface="+mn-cs"/>
            </a:endParaRPr>
          </a:p>
        </p:txBody>
      </p:sp>
      <p:pic>
        <p:nvPicPr>
          <p:cNvPr id="17411" name="table"/>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47813" y="2492375"/>
            <a:ext cx="60960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Rectangle 2"/>
          <p:cNvSpPr>
            <a:spLocks noChangeArrowheads="1"/>
          </p:cNvSpPr>
          <p:nvPr/>
        </p:nvSpPr>
        <p:spPr bwMode="auto">
          <a:xfrm>
            <a:off x="2195513" y="1398587"/>
            <a:ext cx="45370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4000" b="1" dirty="0" smtClean="0">
                <a:latin typeface="Arial"/>
                <a:cs typeface="Arial"/>
              </a:rPr>
              <a:t>SMART Plans</a:t>
            </a:r>
            <a:endParaRPr lang="en-US" sz="4000" b="1" dirty="0">
              <a:latin typeface="Arial"/>
              <a:cs typeface="Arial"/>
            </a:endParaRPr>
          </a:p>
        </p:txBody>
      </p:sp>
    </p:spTree>
    <p:extLst>
      <p:ext uri="{BB962C8B-B14F-4D97-AF65-F5344CB8AC3E}">
        <p14:creationId xmlns:p14="http://schemas.microsoft.com/office/powerpoint/2010/main" val="30638078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Plans</a:t>
            </a:r>
            <a:endParaRPr lang="en-US" b="1" dirty="0"/>
          </a:p>
        </p:txBody>
      </p:sp>
      <p:sp>
        <p:nvSpPr>
          <p:cNvPr id="3" name="Content Placeholder 2"/>
          <p:cNvSpPr>
            <a:spLocks noGrp="1"/>
          </p:cNvSpPr>
          <p:nvPr>
            <p:ph idx="1"/>
          </p:nvPr>
        </p:nvSpPr>
        <p:spPr/>
        <p:txBody>
          <a:bodyPr/>
          <a:lstStyle/>
          <a:p>
            <a:pPr marL="0" indent="0" algn="just">
              <a:buNone/>
            </a:pPr>
            <a:r>
              <a:rPr lang="en-US" dirty="0">
                <a:latin typeface="Arial"/>
                <a:cs typeface="Arial"/>
              </a:rPr>
              <a:t>When putting a plan together, think about the “quick wins”. </a:t>
            </a:r>
            <a:r>
              <a:rPr lang="en-US" dirty="0" smtClean="0">
                <a:latin typeface="Arial"/>
                <a:cs typeface="Arial"/>
              </a:rPr>
              <a:t>The </a:t>
            </a:r>
            <a:r>
              <a:rPr lang="en-US" dirty="0">
                <a:latin typeface="Arial"/>
                <a:cs typeface="Arial"/>
              </a:rPr>
              <a:t>feedback from the Government’s “Troubled Families” agenda from parents was that they wanted things that were more easily achievable at the top of the plan, as, if they could achieve these, it motivated them to address the more challenging </a:t>
            </a:r>
            <a:r>
              <a:rPr lang="en-US" dirty="0" smtClean="0">
                <a:latin typeface="Arial"/>
                <a:cs typeface="Arial"/>
              </a:rPr>
              <a:t>issues. </a:t>
            </a:r>
            <a:endParaRPr lang="en-US" dirty="0">
              <a:latin typeface="Arial"/>
              <a:cs typeface="Arial"/>
            </a:endParaRPr>
          </a:p>
          <a:p>
            <a:pPr marL="0" indent="0">
              <a:buNone/>
            </a:pPr>
            <a:endParaRPr lang="en-US" dirty="0"/>
          </a:p>
        </p:txBody>
      </p:sp>
    </p:spTree>
    <p:extLst>
      <p:ext uri="{BB962C8B-B14F-4D97-AF65-F5344CB8AC3E}">
        <p14:creationId xmlns:p14="http://schemas.microsoft.com/office/powerpoint/2010/main" val="30092423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ial"/>
                <a:cs typeface="Arial"/>
              </a:rPr>
              <a:t>Case Study Activity</a:t>
            </a:r>
            <a:endParaRPr lang="en-US" b="1" dirty="0">
              <a:latin typeface="Arial"/>
              <a:cs typeface="Arial"/>
            </a:endParaRPr>
          </a:p>
        </p:txBody>
      </p:sp>
      <p:sp>
        <p:nvSpPr>
          <p:cNvPr id="3" name="Content Placeholder 2"/>
          <p:cNvSpPr>
            <a:spLocks noGrp="1"/>
          </p:cNvSpPr>
          <p:nvPr>
            <p:ph idx="1"/>
          </p:nvPr>
        </p:nvSpPr>
        <p:spPr/>
        <p:txBody>
          <a:bodyPr/>
          <a:lstStyle/>
          <a:p>
            <a:pPr marL="0" indent="0">
              <a:buNone/>
            </a:pPr>
            <a:r>
              <a:rPr lang="en-US" dirty="0" smtClean="0">
                <a:latin typeface="Arial"/>
                <a:cs typeface="Arial"/>
              </a:rPr>
              <a:t>In 2 groups:</a:t>
            </a:r>
          </a:p>
          <a:p>
            <a:pPr marL="0" indent="0">
              <a:buNone/>
            </a:pPr>
            <a:endParaRPr lang="en-US" dirty="0">
              <a:latin typeface="Arial"/>
              <a:cs typeface="Arial"/>
            </a:endParaRPr>
          </a:p>
          <a:p>
            <a:r>
              <a:rPr lang="en-US" dirty="0" smtClean="0">
                <a:latin typeface="Arial"/>
                <a:cs typeface="Arial"/>
              </a:rPr>
              <a:t>Identify all needs</a:t>
            </a:r>
          </a:p>
          <a:p>
            <a:r>
              <a:rPr lang="en-US" dirty="0" smtClean="0">
                <a:latin typeface="Arial"/>
                <a:cs typeface="Arial"/>
              </a:rPr>
              <a:t>Write outcomes based on needs</a:t>
            </a:r>
          </a:p>
          <a:p>
            <a:r>
              <a:rPr lang="en-US" dirty="0" smtClean="0">
                <a:latin typeface="Arial"/>
                <a:cs typeface="Arial"/>
              </a:rPr>
              <a:t>Create a SMART plan for one outcome</a:t>
            </a:r>
          </a:p>
        </p:txBody>
      </p:sp>
    </p:spTree>
    <p:extLst>
      <p:ext uri="{BB962C8B-B14F-4D97-AF65-F5344CB8AC3E}">
        <p14:creationId xmlns:p14="http://schemas.microsoft.com/office/powerpoint/2010/main" val="16088013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17638"/>
            <a:ext cx="8229600" cy="1143000"/>
          </a:xfrm>
        </p:spPr>
        <p:txBody>
          <a:bodyPr>
            <a:normAutofit fontScale="90000"/>
          </a:bodyPr>
          <a:lstStyle/>
          <a:p>
            <a:r>
              <a:rPr lang="en-US" b="1" dirty="0" smtClean="0">
                <a:latin typeface="Arial"/>
                <a:cs typeface="Arial"/>
              </a:rPr>
              <a:t>Application:</a:t>
            </a:r>
            <a:br>
              <a:rPr lang="en-US" b="1" dirty="0" smtClean="0">
                <a:latin typeface="Arial"/>
                <a:cs typeface="Arial"/>
              </a:rPr>
            </a:br>
            <a:r>
              <a:rPr lang="en-US" dirty="0">
                <a:latin typeface="Arial"/>
                <a:cs typeface="Arial"/>
              </a:rPr>
              <a:t/>
            </a:r>
            <a:br>
              <a:rPr lang="en-US" dirty="0">
                <a:latin typeface="Arial"/>
                <a:cs typeface="Arial"/>
              </a:rPr>
            </a:br>
            <a:r>
              <a:rPr lang="en-US" dirty="0" smtClean="0">
                <a:latin typeface="Arial"/>
                <a:cs typeface="Arial"/>
              </a:rPr>
              <a:t>Now apply your learning to one of your own cases</a:t>
            </a:r>
            <a:endParaRPr lang="en-US" dirty="0">
              <a:latin typeface="Arial"/>
              <a:cs typeface="Arial"/>
            </a:endParaRPr>
          </a:p>
        </p:txBody>
      </p:sp>
    </p:spTree>
    <p:extLst>
      <p:ext uri="{BB962C8B-B14F-4D97-AF65-F5344CB8AC3E}">
        <p14:creationId xmlns:p14="http://schemas.microsoft.com/office/powerpoint/2010/main" val="32390895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7"/>
          <p:cNvPicPr>
            <a:picLocks noChangeAspect="1"/>
          </p:cNvPicPr>
          <p:nvPr/>
        </p:nvPicPr>
        <p:blipFill>
          <a:blip r:embed="rId3">
            <a:extLst>
              <a:ext uri="{28A0092B-C50C-407E-A947-70E740481C1C}">
                <a14:useLocalDpi xmlns:a14="http://schemas.microsoft.com/office/drawing/2010/main" val="0"/>
              </a:ext>
            </a:extLst>
          </a:blip>
          <a:srcRect l="11588" r="11588"/>
          <a:stretch>
            <a:fillRect/>
          </a:stretch>
        </p:blipFill>
        <p:spPr>
          <a:xfrm>
            <a:off x="539750" y="1447800"/>
            <a:ext cx="8229600" cy="4114800"/>
          </a:xfrm>
          <a:prstGeom prst="rect">
            <a:avLst/>
          </a:prstGeom>
        </p:spPr>
      </p:pic>
    </p:spTree>
    <p:extLst>
      <p:ext uri="{BB962C8B-B14F-4D97-AF65-F5344CB8AC3E}">
        <p14:creationId xmlns:p14="http://schemas.microsoft.com/office/powerpoint/2010/main" val="155532465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261796"/>
          </a:xfrm>
        </p:spPr>
        <p:txBody>
          <a:bodyPr>
            <a:normAutofit/>
          </a:bodyPr>
          <a:lstStyle/>
          <a:p>
            <a:r>
              <a:rPr lang="en-US" b="1" dirty="0" smtClean="0"/>
              <a:t>Evaluation</a:t>
            </a:r>
            <a:br>
              <a:rPr lang="en-US" b="1" dirty="0" smtClean="0"/>
            </a:br>
            <a:r>
              <a:rPr lang="en-US" dirty="0"/>
              <a:t>P</a:t>
            </a:r>
            <a:r>
              <a:rPr lang="en-US" dirty="0" smtClean="0"/>
              <a:t>lease reflect on today and be honest, so we can improve.</a:t>
            </a:r>
            <a:endParaRPr lang="en-US" b="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10366" y="3239155"/>
            <a:ext cx="4787900" cy="323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013871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rcRect t="5582" b="5582"/>
          <a:stretch>
            <a:fillRect/>
          </a:stretch>
        </p:blipFill>
        <p:spPr>
          <a:xfrm>
            <a:off x="539750" y="1447800"/>
            <a:ext cx="8229600" cy="4114800"/>
          </a:xfrm>
          <a:prstGeom prst="rect">
            <a:avLst/>
          </a:prstGeom>
        </p:spPr>
      </p:pic>
    </p:spTree>
    <p:extLst>
      <p:ext uri="{BB962C8B-B14F-4D97-AF65-F5344CB8AC3E}">
        <p14:creationId xmlns:p14="http://schemas.microsoft.com/office/powerpoint/2010/main" val="260347043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26502" y="728744"/>
            <a:ext cx="7255862" cy="6186309"/>
          </a:xfrm>
          <a:prstGeom prst="rect">
            <a:avLst/>
          </a:prstGeom>
        </p:spPr>
        <p:txBody>
          <a:bodyPr wrap="square">
            <a:spAutoFit/>
          </a:bodyPr>
          <a:lstStyle/>
          <a:p>
            <a:r>
              <a:rPr lang="en-US" sz="3600" b="1" dirty="0">
                <a:latin typeface="Arial"/>
                <a:cs typeface="Arial"/>
              </a:rPr>
              <a:t>Outcomes of the workshop:</a:t>
            </a:r>
            <a:endParaRPr lang="en-GB" sz="3600" dirty="0">
              <a:latin typeface="Arial"/>
              <a:cs typeface="Arial"/>
            </a:endParaRPr>
          </a:p>
          <a:p>
            <a:r>
              <a:rPr lang="en-US" sz="3600" b="1" dirty="0">
                <a:latin typeface="Arial"/>
                <a:cs typeface="Arial"/>
              </a:rPr>
              <a:t> </a:t>
            </a:r>
            <a:endParaRPr lang="en-US" sz="3600" b="1" dirty="0" smtClean="0">
              <a:latin typeface="Arial"/>
              <a:cs typeface="Arial"/>
            </a:endParaRPr>
          </a:p>
          <a:p>
            <a:pPr marL="457200" lvl="0" indent="-457200">
              <a:buFont typeface="Arial"/>
              <a:buChar char="•"/>
            </a:pPr>
            <a:r>
              <a:rPr lang="en-US" sz="3200" dirty="0">
                <a:latin typeface="Arial"/>
                <a:cs typeface="Arial"/>
              </a:rPr>
              <a:t>Participants will have an understanding of the importance of outcomes for families</a:t>
            </a:r>
            <a:endParaRPr lang="en-GB" sz="3200" dirty="0">
              <a:latin typeface="Arial"/>
              <a:cs typeface="Arial"/>
            </a:endParaRPr>
          </a:p>
          <a:p>
            <a:pPr marL="457200" lvl="0" indent="-457200">
              <a:buFont typeface="Arial"/>
              <a:buChar char="•"/>
            </a:pPr>
            <a:r>
              <a:rPr lang="en-US" sz="3200" dirty="0">
                <a:latin typeface="Arial"/>
                <a:cs typeface="Arial"/>
              </a:rPr>
              <a:t>Participants will have an the knowledge and understanding to be able to write outcomes and SMART plans</a:t>
            </a:r>
            <a:endParaRPr lang="en-GB" sz="3200" dirty="0">
              <a:latin typeface="Arial"/>
              <a:cs typeface="Arial"/>
            </a:endParaRPr>
          </a:p>
          <a:p>
            <a:pPr marL="457200" lvl="0" indent="-457200">
              <a:buFont typeface="Arial"/>
              <a:buChar char="•"/>
            </a:pPr>
            <a:r>
              <a:rPr lang="en-US" sz="3200" dirty="0">
                <a:latin typeface="Arial"/>
                <a:cs typeface="Arial"/>
              </a:rPr>
              <a:t>Participants will have applied skills learnt to current cases.</a:t>
            </a:r>
            <a:endParaRPr lang="en-GB" sz="3200" dirty="0">
              <a:latin typeface="Arial"/>
              <a:cs typeface="Arial"/>
            </a:endParaRPr>
          </a:p>
          <a:p>
            <a:endParaRPr lang="en-GB" sz="3600" dirty="0">
              <a:latin typeface="Arial"/>
              <a:cs typeface="Arial"/>
            </a:endParaRPr>
          </a:p>
        </p:txBody>
      </p:sp>
    </p:spTree>
    <p:extLst>
      <p:ext uri="{BB962C8B-B14F-4D97-AF65-F5344CB8AC3E}">
        <p14:creationId xmlns:p14="http://schemas.microsoft.com/office/powerpoint/2010/main" val="34974298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Content Placeholder 2"/>
          <p:cNvSpPr>
            <a:spLocks noGrp="1"/>
          </p:cNvSpPr>
          <p:nvPr>
            <p:ph idx="1"/>
          </p:nvPr>
        </p:nvSpPr>
        <p:spPr>
          <a:xfrm>
            <a:off x="1619250" y="5084763"/>
            <a:ext cx="6121400" cy="1081087"/>
          </a:xfrm>
        </p:spPr>
        <p:txBody>
          <a:bodyPr/>
          <a:lstStyle/>
          <a:p>
            <a:pPr marL="0" indent="0" algn="ctr">
              <a:buFont typeface="Arial" charset="0"/>
              <a:buNone/>
              <a:defRPr/>
            </a:pPr>
            <a:r>
              <a:rPr lang="en-US" sz="4000" b="1" dirty="0" smtClean="0">
                <a:latin typeface="Arial"/>
                <a:cs typeface="Arial"/>
              </a:rPr>
              <a:t>Ice breaker </a:t>
            </a:r>
            <a:endParaRPr lang="en-US" sz="4000" b="1" dirty="0">
              <a:latin typeface="Arial"/>
              <a:cs typeface="Arial"/>
            </a:endParaRPr>
          </a:p>
          <a:p>
            <a:pPr marL="0" indent="0">
              <a:buFont typeface="Arial" charset="0"/>
              <a:buNone/>
              <a:defRPr/>
            </a:pPr>
            <a:endParaRPr lang="en-US" dirty="0">
              <a:latin typeface="Calibri" charset="0"/>
            </a:endParaRPr>
          </a:p>
        </p:txBody>
      </p:sp>
      <p:pic>
        <p:nvPicPr>
          <p:cNvPr id="16386"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19250" y="476250"/>
            <a:ext cx="6084888" cy="409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762622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defRPr/>
            </a:pPr>
            <a:endParaRPr lang="en-US" sz="4400" b="1" dirty="0">
              <a:solidFill>
                <a:schemeClr val="tx2"/>
              </a:solidFill>
              <a:latin typeface="Helvetica Neue Light" charset="0"/>
              <a:cs typeface="+mn-cs"/>
            </a:endParaRPr>
          </a:p>
          <a:p>
            <a:pPr>
              <a:defRPr/>
            </a:pPr>
            <a:endParaRPr lang="en-US" sz="4400" b="1" dirty="0">
              <a:solidFill>
                <a:schemeClr val="tx2"/>
              </a:solidFill>
              <a:latin typeface="Helvetica Neue Light" charset="0"/>
              <a:cs typeface="+mn-cs"/>
            </a:endParaRPr>
          </a:p>
          <a:p>
            <a:pPr>
              <a:defRPr/>
            </a:pPr>
            <a:endParaRPr lang="en-US" sz="4400" b="1" dirty="0">
              <a:solidFill>
                <a:schemeClr val="tx2"/>
              </a:solidFill>
              <a:latin typeface="Helvetica Neue Light" charset="0"/>
              <a:cs typeface="+mn-cs"/>
            </a:endParaRPr>
          </a:p>
        </p:txBody>
      </p:sp>
      <p:sp>
        <p:nvSpPr>
          <p:cNvPr id="16387" name="TextBox 3"/>
          <p:cNvSpPr txBox="1">
            <a:spLocks noChangeArrowheads="1"/>
          </p:cNvSpPr>
          <p:nvPr/>
        </p:nvSpPr>
        <p:spPr bwMode="auto">
          <a:xfrm>
            <a:off x="1116013" y="529817"/>
            <a:ext cx="6840537" cy="6186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a:r>
              <a:rPr lang="en-US" sz="3600" b="1" dirty="0" smtClean="0">
                <a:latin typeface="Helvetica Neue Light" charset="0"/>
                <a:cs typeface="Helvetica Neue Light" charset="0"/>
              </a:rPr>
              <a:t>Outcomes - common </a:t>
            </a:r>
            <a:r>
              <a:rPr lang="en-US" sz="3600" b="1" dirty="0">
                <a:latin typeface="Helvetica Neue Light" charset="0"/>
                <a:cs typeface="Helvetica Neue Light" charset="0"/>
              </a:rPr>
              <a:t>definition</a:t>
            </a:r>
          </a:p>
          <a:p>
            <a:pPr algn="ctr"/>
            <a:endParaRPr lang="en-US" sz="3600" b="1" dirty="0" smtClean="0">
              <a:latin typeface="Helvetica Neue Light" charset="0"/>
              <a:cs typeface="Helvetica Neue Light" charset="0"/>
            </a:endParaRPr>
          </a:p>
          <a:p>
            <a:pPr algn="ctr"/>
            <a:endParaRPr lang="en-US" sz="3600" b="1" dirty="0">
              <a:latin typeface="Helvetica Neue Light" charset="0"/>
              <a:cs typeface="Helvetica Neue Light" charset="0"/>
            </a:endParaRPr>
          </a:p>
          <a:p>
            <a:pPr algn="ctr"/>
            <a:r>
              <a:rPr lang="en-GB" sz="3600" b="1" i="1" dirty="0"/>
              <a:t>‘Benefit or difference made to an individual as a result of an intervention’ </a:t>
            </a:r>
            <a:endParaRPr lang="en-GB" sz="3600" dirty="0"/>
          </a:p>
          <a:p>
            <a:pPr algn="ctr"/>
            <a:endParaRPr lang="en-US" sz="3600" b="1" dirty="0" smtClean="0">
              <a:latin typeface="Helvetica Neue Light" charset="0"/>
              <a:cs typeface="Helvetica Neue Light" charset="0"/>
            </a:endParaRPr>
          </a:p>
          <a:p>
            <a:pPr algn="ctr"/>
            <a:endParaRPr lang="en-US" sz="3600" b="1" dirty="0">
              <a:latin typeface="Helvetica Neue Light" charset="0"/>
              <a:cs typeface="Helvetica Neue Light" charset="0"/>
            </a:endParaRPr>
          </a:p>
          <a:p>
            <a:pPr algn="ctr"/>
            <a:endParaRPr lang="en-US" sz="3600" b="1" dirty="0">
              <a:latin typeface="Helvetica Neue Light" charset="0"/>
              <a:cs typeface="Helvetica Neue Light" charset="0"/>
            </a:endParaRPr>
          </a:p>
          <a:p>
            <a:pPr algn="ctr"/>
            <a:endParaRPr lang="en-US" sz="3600" b="1" dirty="0">
              <a:latin typeface="Helvetica Neue Light" charset="0"/>
              <a:cs typeface="Helvetica Neue Light" charset="0"/>
            </a:endParaRPr>
          </a:p>
          <a:p>
            <a:pPr algn="ctr"/>
            <a:endParaRPr lang="en-US" sz="3600" b="1" dirty="0">
              <a:latin typeface="Helvetica Neue Light" charset="0"/>
              <a:cs typeface="Helvetica Neue Light" charset="0"/>
            </a:endParaRPr>
          </a:p>
        </p:txBody>
      </p:sp>
      <p:sp>
        <p:nvSpPr>
          <p:cNvPr id="2" name="TextBox 1"/>
          <p:cNvSpPr txBox="1"/>
          <p:nvPr/>
        </p:nvSpPr>
        <p:spPr>
          <a:xfrm>
            <a:off x="1116013" y="4553884"/>
            <a:ext cx="6840537" cy="1754327"/>
          </a:xfrm>
          <a:prstGeom prst="rect">
            <a:avLst/>
          </a:prstGeom>
          <a:noFill/>
        </p:spPr>
        <p:txBody>
          <a:bodyPr wrap="square" rtlCol="0">
            <a:spAutoFit/>
          </a:bodyPr>
          <a:lstStyle/>
          <a:p>
            <a:pPr algn="just"/>
            <a:r>
              <a:rPr lang="en-US" dirty="0">
                <a:solidFill>
                  <a:srgbClr val="FF0000"/>
                </a:solidFill>
                <a:latin typeface="Arial" charset="0"/>
                <a:cs typeface="Arial" charset="0"/>
              </a:rPr>
              <a:t>They do not include outputs (numbers) or services, these belong in the plan</a:t>
            </a:r>
            <a:r>
              <a:rPr lang="en-US" dirty="0" smtClean="0">
                <a:solidFill>
                  <a:srgbClr val="FF0000"/>
                </a:solidFill>
                <a:latin typeface="Arial" charset="0"/>
                <a:cs typeface="Arial" charset="0"/>
              </a:rPr>
              <a:t>.</a:t>
            </a:r>
          </a:p>
          <a:p>
            <a:pPr algn="just"/>
            <a:endParaRPr lang="en-US" dirty="0">
              <a:solidFill>
                <a:srgbClr val="FF0000"/>
              </a:solidFill>
              <a:latin typeface="Arial" charset="0"/>
              <a:cs typeface="Arial" charset="0"/>
            </a:endParaRPr>
          </a:p>
          <a:p>
            <a:pPr algn="just"/>
            <a:r>
              <a:rPr lang="en-US" dirty="0">
                <a:solidFill>
                  <a:srgbClr val="FF0000"/>
                </a:solidFill>
                <a:latin typeface="Arial" charset="0"/>
                <a:cs typeface="Arial" charset="0"/>
              </a:rPr>
              <a:t>e.g. Sue will have visited the benefit office three times. This example is about services rather than what Sue is gaining.</a:t>
            </a:r>
          </a:p>
          <a:p>
            <a:endParaRPr lang="en-US" dirty="0"/>
          </a:p>
        </p:txBody>
      </p:sp>
    </p:spTree>
    <p:extLst>
      <p:ext uri="{BB962C8B-B14F-4D97-AF65-F5344CB8AC3E}">
        <p14:creationId xmlns:p14="http://schemas.microsoft.com/office/powerpoint/2010/main" val="40608559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387"/>
                                        </p:tgtEl>
                                        <p:attrNameLst>
                                          <p:attrName>style.visibility</p:attrName>
                                        </p:attrNameLst>
                                      </p:cBhvr>
                                      <p:to>
                                        <p:strVal val="visible"/>
                                      </p:to>
                                    </p:set>
                                    <p:animEffect transition="in" filter="blinds(horizontal)">
                                      <p:cBhvr>
                                        <p:cTn id="7" dur="500"/>
                                        <p:tgtEl>
                                          <p:spTgt spid="1638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668889"/>
            <a:ext cx="8229600" cy="2457274"/>
          </a:xfrm>
        </p:spPr>
        <p:txBody>
          <a:bodyPr/>
          <a:lstStyle/>
          <a:p>
            <a:pPr marL="0" indent="0" algn="just">
              <a:buNone/>
            </a:pPr>
            <a:r>
              <a:rPr lang="en-US" dirty="0" smtClean="0">
                <a:solidFill>
                  <a:srgbClr val="000000"/>
                </a:solidFill>
                <a:latin typeface="Arial"/>
                <a:ea typeface="ＭＳ Ｐゴシック" pitchFamily="34" charset="-128"/>
                <a:cs typeface="Arial"/>
              </a:rPr>
              <a:t>One of the main difficulties we have when developing outcomes is our tendency to embed the solution into the outcome.</a:t>
            </a:r>
          </a:p>
          <a:p>
            <a:endParaRPr lang="en-US" dirty="0"/>
          </a:p>
        </p:txBody>
      </p:sp>
      <p:pic>
        <p:nvPicPr>
          <p:cNvPr id="4" name="Picture 2" descr="ME_513_SolveYourProblems.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433388"/>
            <a:ext cx="9144000" cy="284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43201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p:cNvGraphicFramePr>
          <p:nvPr>
            <p:extLst>
              <p:ext uri="{D42A27DB-BD31-4B8C-83A1-F6EECF244321}">
                <p14:modId xmlns:p14="http://schemas.microsoft.com/office/powerpoint/2010/main" val="4175863516"/>
              </p:ext>
            </p:extLst>
          </p:nvPr>
        </p:nvGraphicFramePr>
        <p:xfrm>
          <a:off x="539750" y="1947510"/>
          <a:ext cx="8136706" cy="22692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4720507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900113" y="1341438"/>
            <a:ext cx="734377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a:endParaRPr lang="en-GB" sz="1800">
              <a:latin typeface="Arial" charset="0"/>
              <a:cs typeface="Arial" charset="0"/>
            </a:endParaRPr>
          </a:p>
          <a:p>
            <a:endParaRPr lang="en-US">
              <a:latin typeface="Arial" charset="0"/>
              <a:cs typeface="Arial" charset="0"/>
            </a:endParaRPr>
          </a:p>
        </p:txBody>
      </p:sp>
      <p:sp>
        <p:nvSpPr>
          <p:cNvPr id="28675" name="TextBox 1"/>
          <p:cNvSpPr txBox="1">
            <a:spLocks noChangeArrowheads="1"/>
          </p:cNvSpPr>
          <p:nvPr/>
        </p:nvSpPr>
        <p:spPr bwMode="auto">
          <a:xfrm>
            <a:off x="539750" y="1015194"/>
            <a:ext cx="8280400" cy="587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defRPr/>
            </a:pPr>
            <a:r>
              <a:rPr lang="en-US" sz="3200" b="1" dirty="0" smtClean="0">
                <a:latin typeface="Arial" charset="0"/>
                <a:cs typeface="Arial" charset="0"/>
              </a:rPr>
              <a:t>Needs: </a:t>
            </a:r>
          </a:p>
          <a:p>
            <a:pPr>
              <a:defRPr/>
            </a:pPr>
            <a:endParaRPr lang="en-US" sz="3200" b="1" dirty="0" smtClean="0">
              <a:latin typeface="Arial" charset="0"/>
              <a:cs typeface="Arial" charset="0"/>
            </a:endParaRPr>
          </a:p>
          <a:p>
            <a:pPr marL="342900" indent="-342900">
              <a:buFont typeface="Arial"/>
              <a:buChar char="•"/>
              <a:defRPr/>
            </a:pPr>
            <a:r>
              <a:rPr lang="en-US" dirty="0" smtClean="0">
                <a:latin typeface="Arial" charset="0"/>
                <a:cs typeface="Arial" charset="0"/>
              </a:rPr>
              <a:t>No mention of services</a:t>
            </a:r>
          </a:p>
          <a:p>
            <a:pPr marL="342900" indent="-342900">
              <a:buFont typeface="Arial"/>
              <a:buChar char="•"/>
              <a:defRPr/>
            </a:pPr>
            <a:r>
              <a:rPr lang="en-US" dirty="0" smtClean="0">
                <a:latin typeface="Arial" charset="0"/>
                <a:cs typeface="Arial" charset="0"/>
              </a:rPr>
              <a:t>Clear</a:t>
            </a:r>
          </a:p>
          <a:p>
            <a:pPr marL="342900" indent="-342900">
              <a:buFont typeface="Arial"/>
              <a:buChar char="•"/>
              <a:defRPr/>
            </a:pPr>
            <a:r>
              <a:rPr lang="en-US" dirty="0" smtClean="0">
                <a:latin typeface="Arial" charset="0"/>
                <a:cs typeface="Arial" charset="0"/>
              </a:rPr>
              <a:t>Concise</a:t>
            </a:r>
          </a:p>
          <a:p>
            <a:pPr marL="342900" indent="-342900">
              <a:buFont typeface="Arial"/>
              <a:buChar char="•"/>
              <a:defRPr/>
            </a:pPr>
            <a:r>
              <a:rPr lang="en-US" dirty="0" smtClean="0">
                <a:latin typeface="Arial" charset="0"/>
                <a:cs typeface="Arial" charset="0"/>
              </a:rPr>
              <a:t>What needs to change</a:t>
            </a:r>
          </a:p>
          <a:p>
            <a:pPr marL="342900" indent="-342900">
              <a:buFont typeface="Arial"/>
              <a:buChar char="•"/>
              <a:defRPr/>
            </a:pPr>
            <a:r>
              <a:rPr lang="en-US" dirty="0" smtClean="0">
                <a:latin typeface="Arial" charset="0"/>
                <a:cs typeface="Arial" charset="0"/>
              </a:rPr>
              <a:t>What strengths there are</a:t>
            </a:r>
          </a:p>
          <a:p>
            <a:pPr marL="342900" indent="-342900">
              <a:buFont typeface="Arial"/>
              <a:buChar char="•"/>
              <a:defRPr/>
            </a:pPr>
            <a:r>
              <a:rPr lang="en-US" dirty="0" smtClean="0">
                <a:latin typeface="Arial" charset="0"/>
                <a:cs typeface="Arial" charset="0"/>
              </a:rPr>
              <a:t>Rationale for the need</a:t>
            </a:r>
          </a:p>
          <a:p>
            <a:pPr marL="342900" indent="-342900">
              <a:buFont typeface="Arial"/>
              <a:buChar char="•"/>
              <a:defRPr/>
            </a:pPr>
            <a:r>
              <a:rPr lang="en-US" dirty="0" smtClean="0">
                <a:latin typeface="Arial" charset="0"/>
                <a:cs typeface="Arial" charset="0"/>
              </a:rPr>
              <a:t>Named</a:t>
            </a:r>
          </a:p>
          <a:p>
            <a:pPr marL="342900" indent="-342900">
              <a:buFont typeface="Arial"/>
              <a:buChar char="•"/>
              <a:defRPr/>
            </a:pPr>
            <a:r>
              <a:rPr lang="en-US" dirty="0" smtClean="0">
                <a:latin typeface="Arial" charset="0"/>
                <a:cs typeface="Arial" charset="0"/>
              </a:rPr>
              <a:t>Factual, judgment free</a:t>
            </a:r>
          </a:p>
          <a:p>
            <a:pPr marL="342900" indent="-342900">
              <a:buFont typeface="Arial"/>
              <a:buChar char="•"/>
              <a:defRPr/>
            </a:pPr>
            <a:r>
              <a:rPr lang="en-US" dirty="0" smtClean="0">
                <a:latin typeface="Arial" charset="0"/>
                <a:cs typeface="Arial" charset="0"/>
              </a:rPr>
              <a:t>Linked to the RAG</a:t>
            </a:r>
          </a:p>
          <a:p>
            <a:pPr marL="342900" indent="-342900">
              <a:buFont typeface="Arial"/>
              <a:buChar char="•"/>
              <a:defRPr/>
            </a:pPr>
            <a:r>
              <a:rPr lang="en-US" dirty="0" smtClean="0">
                <a:latin typeface="Arial" charset="0"/>
                <a:cs typeface="Arial" charset="0"/>
              </a:rPr>
              <a:t>Linked to the threshold language.</a:t>
            </a:r>
          </a:p>
          <a:p>
            <a:pPr>
              <a:defRPr/>
            </a:pPr>
            <a:endParaRPr lang="en-US" dirty="0" smtClean="0">
              <a:latin typeface="Arial" charset="0"/>
              <a:cs typeface="Arial" charset="0"/>
            </a:endParaRPr>
          </a:p>
          <a:p>
            <a:pPr>
              <a:defRPr/>
            </a:pPr>
            <a:endParaRPr lang="en-US" dirty="0" smtClean="0">
              <a:latin typeface="Arial" charset="0"/>
              <a:cs typeface="Arial" charset="0"/>
            </a:endParaRPr>
          </a:p>
          <a:p>
            <a:pPr>
              <a:defRPr/>
            </a:pPr>
            <a:endParaRPr lang="en-US" dirty="0" smtClean="0"/>
          </a:p>
        </p:txBody>
      </p:sp>
    </p:spTree>
    <p:extLst>
      <p:ext uri="{BB962C8B-B14F-4D97-AF65-F5344CB8AC3E}">
        <p14:creationId xmlns:p14="http://schemas.microsoft.com/office/powerpoint/2010/main" val="18633657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900113" y="1341438"/>
            <a:ext cx="734377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a:endParaRPr lang="en-GB" sz="1800">
              <a:latin typeface="Arial" charset="0"/>
              <a:cs typeface="Arial" charset="0"/>
            </a:endParaRPr>
          </a:p>
          <a:p>
            <a:endParaRPr lang="en-US">
              <a:latin typeface="Arial" charset="0"/>
              <a:cs typeface="Arial" charset="0"/>
            </a:endParaRPr>
          </a:p>
        </p:txBody>
      </p:sp>
      <p:sp>
        <p:nvSpPr>
          <p:cNvPr id="28675" name="TextBox 1"/>
          <p:cNvSpPr txBox="1">
            <a:spLocks noChangeArrowheads="1"/>
          </p:cNvSpPr>
          <p:nvPr/>
        </p:nvSpPr>
        <p:spPr bwMode="auto">
          <a:xfrm>
            <a:off x="539750" y="1175381"/>
            <a:ext cx="8280400"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defRPr/>
            </a:pPr>
            <a:r>
              <a:rPr lang="en-US" sz="3600" b="1" dirty="0" smtClean="0">
                <a:latin typeface="Arial" charset="0"/>
                <a:cs typeface="Arial" charset="0"/>
              </a:rPr>
              <a:t>Outcomes: </a:t>
            </a:r>
          </a:p>
          <a:p>
            <a:pPr>
              <a:defRPr/>
            </a:pPr>
            <a:endParaRPr lang="en-US" sz="3600" b="1" dirty="0" smtClean="0">
              <a:latin typeface="Arial" charset="0"/>
              <a:cs typeface="Arial" charset="0"/>
            </a:endParaRPr>
          </a:p>
          <a:p>
            <a:pPr marL="342900" indent="-342900">
              <a:buFont typeface="Arial"/>
              <a:buChar char="•"/>
              <a:defRPr/>
            </a:pPr>
            <a:r>
              <a:rPr lang="en-US" dirty="0" smtClean="0">
                <a:latin typeface="Arial" charset="0"/>
                <a:cs typeface="Arial" charset="0"/>
              </a:rPr>
              <a:t>No mention of services</a:t>
            </a:r>
          </a:p>
          <a:p>
            <a:pPr marL="342900" indent="-342900">
              <a:buFont typeface="Arial"/>
              <a:buChar char="•"/>
              <a:defRPr/>
            </a:pPr>
            <a:r>
              <a:rPr lang="en-US" dirty="0" smtClean="0">
                <a:latin typeface="Arial" charset="0"/>
                <a:cs typeface="Arial" charset="0"/>
              </a:rPr>
              <a:t>SMART</a:t>
            </a:r>
          </a:p>
          <a:p>
            <a:pPr marL="342900" indent="-342900">
              <a:buFont typeface="Arial"/>
              <a:buChar char="•"/>
              <a:defRPr/>
            </a:pPr>
            <a:r>
              <a:rPr lang="en-US" dirty="0" smtClean="0">
                <a:latin typeface="Arial" charset="0"/>
                <a:cs typeface="Arial" charset="0"/>
              </a:rPr>
              <a:t>Clear</a:t>
            </a:r>
          </a:p>
          <a:p>
            <a:pPr marL="342900" indent="-342900">
              <a:buFont typeface="Arial"/>
              <a:buChar char="•"/>
              <a:defRPr/>
            </a:pPr>
            <a:r>
              <a:rPr lang="en-US" dirty="0" smtClean="0">
                <a:latin typeface="Arial" charset="0"/>
                <a:cs typeface="Arial" charset="0"/>
              </a:rPr>
              <a:t>Linked to needs</a:t>
            </a:r>
          </a:p>
          <a:p>
            <a:pPr marL="342900" indent="-342900">
              <a:buFont typeface="Arial"/>
              <a:buChar char="•"/>
              <a:defRPr/>
            </a:pPr>
            <a:r>
              <a:rPr lang="en-US" dirty="0" smtClean="0">
                <a:latin typeface="Arial" charset="0"/>
                <a:cs typeface="Arial" charset="0"/>
              </a:rPr>
              <a:t>Positive wording</a:t>
            </a:r>
          </a:p>
          <a:p>
            <a:pPr marL="342900" indent="-342900">
              <a:buFont typeface="Arial"/>
              <a:buChar char="•"/>
              <a:defRPr/>
            </a:pPr>
            <a:r>
              <a:rPr lang="en-US" dirty="0" smtClean="0">
                <a:latin typeface="Arial" charset="0"/>
                <a:cs typeface="Arial" charset="0"/>
              </a:rPr>
              <a:t>Purposeful</a:t>
            </a:r>
          </a:p>
          <a:p>
            <a:pPr marL="342900" indent="-342900">
              <a:buFont typeface="Arial"/>
              <a:buChar char="•"/>
              <a:defRPr/>
            </a:pPr>
            <a:r>
              <a:rPr lang="en-US" dirty="0" smtClean="0">
                <a:latin typeface="Arial" charset="0"/>
                <a:cs typeface="Arial" charset="0"/>
              </a:rPr>
              <a:t>Appropriate language</a:t>
            </a:r>
          </a:p>
          <a:p>
            <a:pPr marL="342900" indent="-342900">
              <a:buFont typeface="Arial"/>
              <a:buChar char="•"/>
              <a:defRPr/>
            </a:pPr>
            <a:r>
              <a:rPr lang="en-US" dirty="0" smtClean="0">
                <a:latin typeface="Arial" charset="0"/>
                <a:cs typeface="Arial" charset="0"/>
              </a:rPr>
              <a:t>Named</a:t>
            </a:r>
          </a:p>
          <a:p>
            <a:pPr marL="342900" indent="-342900">
              <a:buFont typeface="Arial"/>
              <a:buChar char="•"/>
              <a:defRPr/>
            </a:pPr>
            <a:r>
              <a:rPr lang="en-US" dirty="0" smtClean="0">
                <a:latin typeface="Arial" charset="0"/>
                <a:cs typeface="Arial" charset="0"/>
              </a:rPr>
              <a:t>Objective </a:t>
            </a:r>
          </a:p>
          <a:p>
            <a:pPr>
              <a:defRPr/>
            </a:pPr>
            <a:endParaRPr lang="en-US" dirty="0" smtClean="0">
              <a:latin typeface="Arial" charset="0"/>
              <a:cs typeface="Arial" charset="0"/>
            </a:endParaRPr>
          </a:p>
          <a:p>
            <a:pPr>
              <a:defRPr/>
            </a:pPr>
            <a:endParaRPr lang="en-US" dirty="0" smtClean="0"/>
          </a:p>
        </p:txBody>
      </p:sp>
    </p:spTree>
    <p:extLst>
      <p:ext uri="{BB962C8B-B14F-4D97-AF65-F5344CB8AC3E}">
        <p14:creationId xmlns:p14="http://schemas.microsoft.com/office/powerpoint/2010/main" val="6308327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143</TotalTime>
  <Words>484</Words>
  <Application>Microsoft Macintosh PowerPoint</Application>
  <PresentationFormat>On-screen Show (4:3)</PresentationFormat>
  <Paragraphs>125</Paragraphs>
  <Slides>21</Slides>
  <Notes>11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Top tips </vt:lpstr>
      <vt:lpstr>Think about</vt:lpstr>
      <vt:lpstr>PowerPoint Presentation</vt:lpstr>
      <vt:lpstr>PowerPoint Presentation</vt:lpstr>
      <vt:lpstr>PowerPoint Presentation</vt:lpstr>
      <vt:lpstr>PowerPoint Presentation</vt:lpstr>
      <vt:lpstr>Plans</vt:lpstr>
      <vt:lpstr>Case Study Activity</vt:lpstr>
      <vt:lpstr>Application:  Now apply your learning to one of your own cases</vt:lpstr>
      <vt:lpstr>Evaluation Please reflect on today and be honest, so we can improve.</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Gemma Roberts</dc:creator>
  <cp:lastModifiedBy>Gemma Roberts</cp:lastModifiedBy>
  <cp:revision>17</cp:revision>
  <cp:lastPrinted>2016-06-15T13:02:07Z</cp:lastPrinted>
  <dcterms:created xsi:type="dcterms:W3CDTF">2016-06-01T15:14:37Z</dcterms:created>
  <dcterms:modified xsi:type="dcterms:W3CDTF">2016-12-09T12:37:56Z</dcterms:modified>
</cp:coreProperties>
</file>